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78" r:id="rId3"/>
    <p:sldId id="270" r:id="rId4"/>
    <p:sldId id="277" r:id="rId5"/>
    <p:sldId id="283" r:id="rId6"/>
    <p:sldId id="284" r:id="rId7"/>
    <p:sldId id="285" r:id="rId8"/>
    <p:sldId id="297" r:id="rId9"/>
    <p:sldId id="287" r:id="rId10"/>
    <p:sldId id="288" r:id="rId11"/>
    <p:sldId id="289" r:id="rId12"/>
    <p:sldId id="290" r:id="rId13"/>
    <p:sldId id="291" r:id="rId14"/>
    <p:sldId id="292" r:id="rId15"/>
    <p:sldId id="293" r:id="rId16"/>
    <p:sldId id="298" r:id="rId17"/>
    <p:sldId id="295" r:id="rId18"/>
    <p:sldId id="296" r:id="rId19"/>
    <p:sldId id="299" r:id="rId20"/>
  </p:sldIdLst>
  <p:sldSz cx="9144000" cy="5143500" type="screen16x9"/>
  <p:notesSz cx="6858000" cy="9144000"/>
  <p:custDataLst>
    <p:tags r:id="rId26"/>
  </p:custData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0189FF"/>
    <a:srgbClr val="00B5FF"/>
    <a:srgbClr val="01C5FF"/>
    <a:srgbClr val="0099FF"/>
    <a:srgbClr val="0CB6FF"/>
    <a:srgbClr val="FF3300"/>
    <a:srgbClr val="0000CC"/>
    <a:srgbClr val="FFFFFF"/>
    <a:srgbClr val="F34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434" autoAdjust="0"/>
  </p:normalViewPr>
  <p:slideViewPr>
    <p:cSldViewPr snapToGrid="0">
      <p:cViewPr varScale="1">
        <p:scale>
          <a:sx n="107" d="100"/>
          <a:sy n="107" d="100"/>
        </p:scale>
        <p:origin x="773" y="82"/>
      </p:cViewPr>
      <p:guideLst>
        <p:guide orient="horz" pos="2225"/>
        <p:guide pos="3870"/>
        <p:guide pos="553"/>
        <p:guide pos="7152"/>
        <p:guide orient="horz" pos="1656"/>
        <p:guide pos="2929"/>
        <p:guide pos="396"/>
        <p:guide pos="5364"/>
      </p:guideLst>
    </p:cSldViewPr>
  </p:slideViewPr>
  <p:notesTextViewPr>
    <p:cViewPr>
      <p:scale>
        <a:sx n="1" d="1"/>
        <a:sy n="1" d="1"/>
      </p:scale>
      <p:origin x="0" y="0"/>
    </p:cViewPr>
  </p:notesTextViewPr>
  <p:sorterViewPr>
    <p:cViewPr>
      <p:scale>
        <a:sx n="64" d="100"/>
        <a:sy n="64" d="100"/>
      </p:scale>
      <p:origin x="0" y="27102"/>
    </p:cViewPr>
  </p:sorterViewPr>
  <p:notesViewPr>
    <p:cSldViewPr snapToGrid="0">
      <p:cViewPr varScale="1">
        <p:scale>
          <a:sx n="57" d="100"/>
          <a:sy n="57" d="100"/>
        </p:scale>
        <p:origin x="2832" y="66"/>
      </p:cViewPr>
      <p:guideLst/>
    </p:cSldViewPr>
  </p:notesViewPr>
  <p:gridSpacing cx="457200" cy="457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52253F-1DC1-44AB-85F9-14DB9D873A39}" type="datetimeFigureOut">
              <a:rPr lang="en-US" smtClean="0"/>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F8A4E4-7001-4196-8720-A0FCB0AEBF4A}"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4D076-05C0-4F10-BAEB-F2DA581BE89B}" type="datetimeFigureOut">
              <a:rPr lang="en-US" smtClean="0"/>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7B7F8-81FA-46DC-8926-8D6B124E54D6}"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4" name="文本占位符 13"/>
          <p:cNvSpPr>
            <a:spLocks noGrp="1"/>
          </p:cNvSpPr>
          <p:nvPr>
            <p:ph type="body" sz="quarter" idx="13"/>
          </p:nvPr>
        </p:nvSpPr>
        <p:spPr>
          <a:xfrm>
            <a:off x="628650" y="906145"/>
            <a:ext cx="7886700" cy="3785347"/>
          </a:xfrm>
          <a:prstGeom prst="rect">
            <a:avLst/>
          </a:prstGeom>
        </p:spPr>
        <p:txBody>
          <a:bodyPr/>
          <a:lstStyle>
            <a:lvl1pPr>
              <a:lnSpc>
                <a:spcPct val="120000"/>
              </a:lnSpc>
              <a:defRPr sz="1400">
                <a:latin typeface="微软雅黑 Light" panose="020B0502040204020203" pitchFamily="34" charset="-122"/>
                <a:ea typeface="微软雅黑 Light" panose="020B0502040204020203" pitchFamily="34" charset="-122"/>
              </a:defRPr>
            </a:lvl1pPr>
            <a:lvl2pPr>
              <a:lnSpc>
                <a:spcPct val="150000"/>
              </a:lnSpc>
              <a:defRPr sz="1400">
                <a:latin typeface="微软雅黑 Light" panose="020B0502040204020203" pitchFamily="34" charset="-122"/>
                <a:ea typeface="微软雅黑 Light" panose="020B0502040204020203" pitchFamily="34" charset="-122"/>
              </a:defRPr>
            </a:lvl2pPr>
            <a:lvl3pPr>
              <a:lnSpc>
                <a:spcPct val="150000"/>
              </a:lnSpc>
              <a:defRPr sz="1200">
                <a:latin typeface="微软雅黑 Light" panose="020B0502040204020203" pitchFamily="34" charset="-122"/>
                <a:ea typeface="微软雅黑 Light" panose="020B0502040204020203" pitchFamily="34" charset="-122"/>
              </a:defRPr>
            </a:lvl3pPr>
          </a:lstStyle>
          <a:p>
            <a:pPr lvl="0"/>
            <a:r>
              <a:rPr lang="zh-CN" altLang="en-US" dirty="0"/>
              <a:t>单击此处编辑母版文本样式</a:t>
            </a:r>
            <a:endParaRPr lang="zh-CN" altLang="en-US" dirty="0"/>
          </a:p>
        </p:txBody>
      </p:sp>
      <p:sp>
        <p:nvSpPr>
          <p:cNvPr id="10" name="标题 1"/>
          <p:cNvSpPr>
            <a:spLocks noGrp="1"/>
          </p:cNvSpPr>
          <p:nvPr>
            <p:ph type="title"/>
          </p:nvPr>
        </p:nvSpPr>
        <p:spPr>
          <a:xfrm>
            <a:off x="628650" y="219225"/>
            <a:ext cx="7029450" cy="438149"/>
          </a:xfrm>
          <a:prstGeom prst="rect">
            <a:avLst/>
          </a:prstGeom>
        </p:spPr>
        <p:txBody>
          <a:bodyPr/>
          <a:lstStyle>
            <a:lvl1pPr>
              <a:defRPr sz="2400">
                <a:solidFill>
                  <a:srgbClr val="0099FF"/>
                </a:solidFill>
                <a:latin typeface="黑体" panose="02010609060101010101" charset="-122"/>
                <a:ea typeface="黑体" panose="02010609060101010101" charset="-122"/>
              </a:defRPr>
            </a:lvl1pPr>
          </a:lstStyle>
          <a:p>
            <a:r>
              <a:rPr lang="zh-CN" altLang="en-US" dirty="0"/>
              <a:t>单击此处编辑母版标题样式</a:t>
            </a:r>
            <a:endParaRPr lang="zh-CN" altLang="en-US" dirty="0"/>
          </a:p>
        </p:txBody>
      </p:sp>
      <p:pic>
        <p:nvPicPr>
          <p:cNvPr id="2" name="图片 1"/>
          <p:cNvPicPr>
            <a:picLocks noChangeAspect="1"/>
          </p:cNvPicPr>
          <p:nvPr userDrawn="1"/>
        </p:nvPicPr>
        <p:blipFill>
          <a:blip r:embed="rId2"/>
          <a:stretch>
            <a:fillRect/>
          </a:stretch>
        </p:blipFill>
        <p:spPr>
          <a:xfrm>
            <a:off x="7801610" y="175260"/>
            <a:ext cx="1264285" cy="316865"/>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showMasterSp="0">
  <p:cSld name="Title and Content">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0" y="0"/>
            <a:ext cx="322421" cy="205740"/>
          </a:xfrm>
          <a:custGeom>
            <a:avLst/>
            <a:gdLst/>
            <a:ahLst/>
            <a:cxnLst/>
            <a:rect l="l" t="t" r="r" b="b"/>
            <a:pathLst>
              <a:path w="429895" h="274320">
                <a:moveTo>
                  <a:pt x="429768" y="0"/>
                </a:moveTo>
                <a:lnTo>
                  <a:pt x="0" y="0"/>
                </a:lnTo>
                <a:lnTo>
                  <a:pt x="0" y="274320"/>
                </a:lnTo>
                <a:lnTo>
                  <a:pt x="429768" y="0"/>
                </a:lnTo>
                <a:close/>
              </a:path>
            </a:pathLst>
          </a:custGeom>
          <a:solidFill>
            <a:srgbClr val="C00000">
              <a:alpha val="79998"/>
            </a:srgbClr>
          </a:solidFill>
        </p:spPr>
        <p:txBody>
          <a:bodyPr wrap="square" lIns="0" tIns="0" rIns="0" bIns="0" rtlCol="0"/>
          <a:lstStyle/>
          <a:p>
            <a:endParaRPr sz="1050"/>
          </a:p>
        </p:txBody>
      </p:sp>
      <p:sp>
        <p:nvSpPr>
          <p:cNvPr id="18" name="bk object 18"/>
          <p:cNvSpPr/>
          <p:nvPr/>
        </p:nvSpPr>
        <p:spPr>
          <a:xfrm>
            <a:off x="7925559" y="4354830"/>
            <a:ext cx="1218724" cy="788670"/>
          </a:xfrm>
          <a:custGeom>
            <a:avLst/>
            <a:gdLst/>
            <a:ahLst/>
            <a:cxnLst/>
            <a:rect l="l" t="t" r="r" b="b"/>
            <a:pathLst>
              <a:path w="1624965" h="1051559">
                <a:moveTo>
                  <a:pt x="1624596" y="0"/>
                </a:moveTo>
                <a:lnTo>
                  <a:pt x="0" y="1051560"/>
                </a:lnTo>
                <a:lnTo>
                  <a:pt x="1624596" y="1051560"/>
                </a:lnTo>
                <a:lnTo>
                  <a:pt x="1624596" y="0"/>
                </a:lnTo>
                <a:close/>
              </a:path>
            </a:pathLst>
          </a:custGeom>
          <a:solidFill>
            <a:srgbClr val="2264AE"/>
          </a:solidFill>
        </p:spPr>
        <p:txBody>
          <a:bodyPr wrap="square" lIns="0" tIns="0" rIns="0" bIns="0" rtlCol="0"/>
          <a:lstStyle/>
          <a:p>
            <a:endParaRPr sz="1050"/>
          </a:p>
        </p:txBody>
      </p:sp>
      <p:sp>
        <p:nvSpPr>
          <p:cNvPr id="20" name="bk object 20"/>
          <p:cNvSpPr/>
          <p:nvPr/>
        </p:nvSpPr>
        <p:spPr>
          <a:xfrm>
            <a:off x="8604504" y="4642866"/>
            <a:ext cx="496061" cy="450341"/>
          </a:xfrm>
          <a:prstGeom prst="rect">
            <a:avLst/>
          </a:prstGeom>
          <a:blipFill>
            <a:blip r:embed="rId2" cstate="print"/>
            <a:stretch>
              <a:fillRect/>
            </a:stretch>
          </a:blipFill>
        </p:spPr>
        <p:txBody>
          <a:bodyPr wrap="square" lIns="0" tIns="0" rIns="0" bIns="0" rtlCol="0"/>
          <a:lstStyle/>
          <a:p>
            <a:endParaRPr sz="1050"/>
          </a:p>
        </p:txBody>
      </p:sp>
      <p:sp>
        <p:nvSpPr>
          <p:cNvPr id="21" name="bk object 21"/>
          <p:cNvSpPr/>
          <p:nvPr/>
        </p:nvSpPr>
        <p:spPr>
          <a:xfrm>
            <a:off x="7651242" y="3975353"/>
            <a:ext cx="1493044" cy="1168241"/>
          </a:xfrm>
          <a:custGeom>
            <a:avLst/>
            <a:gdLst/>
            <a:ahLst/>
            <a:cxnLst/>
            <a:rect l="l" t="t" r="r" b="b"/>
            <a:pathLst>
              <a:path w="1990725" h="1557654">
                <a:moveTo>
                  <a:pt x="0" y="1557527"/>
                </a:moveTo>
                <a:lnTo>
                  <a:pt x="1990356" y="1557527"/>
                </a:lnTo>
                <a:lnTo>
                  <a:pt x="1990356" y="0"/>
                </a:lnTo>
                <a:lnTo>
                  <a:pt x="0" y="0"/>
                </a:lnTo>
                <a:lnTo>
                  <a:pt x="0" y="1557527"/>
                </a:lnTo>
                <a:close/>
              </a:path>
            </a:pathLst>
          </a:custGeom>
          <a:solidFill>
            <a:srgbClr val="FFFFFF"/>
          </a:solidFill>
        </p:spPr>
        <p:txBody>
          <a:bodyPr wrap="square" lIns="0" tIns="0" rIns="0" bIns="0" rtlCol="0"/>
          <a:lstStyle/>
          <a:p>
            <a:endParaRPr sz="1050"/>
          </a:p>
        </p:txBody>
      </p:sp>
      <p:sp>
        <p:nvSpPr>
          <p:cNvPr id="22" name="bk object 22"/>
          <p:cNvSpPr/>
          <p:nvPr/>
        </p:nvSpPr>
        <p:spPr>
          <a:xfrm>
            <a:off x="0" y="0"/>
            <a:ext cx="413861" cy="249555"/>
          </a:xfrm>
          <a:custGeom>
            <a:avLst/>
            <a:gdLst/>
            <a:ahLst/>
            <a:cxnLst/>
            <a:rect l="l" t="t" r="r" b="b"/>
            <a:pathLst>
              <a:path w="551815" h="332740">
                <a:moveTo>
                  <a:pt x="551688" y="0"/>
                </a:moveTo>
                <a:lnTo>
                  <a:pt x="0" y="0"/>
                </a:lnTo>
                <a:lnTo>
                  <a:pt x="0" y="332232"/>
                </a:lnTo>
                <a:lnTo>
                  <a:pt x="551688" y="0"/>
                </a:lnTo>
                <a:close/>
              </a:path>
            </a:pathLst>
          </a:custGeom>
          <a:solidFill>
            <a:srgbClr val="FFFFFF"/>
          </a:solidFill>
        </p:spPr>
        <p:txBody>
          <a:bodyPr wrap="square" lIns="0" tIns="0" rIns="0" bIns="0" rtlCol="0"/>
          <a:lstStyle/>
          <a:p>
            <a:endParaRPr sz="1050"/>
          </a:p>
        </p:txBody>
      </p:sp>
      <p:sp>
        <p:nvSpPr>
          <p:cNvPr id="2" name="Holder 2"/>
          <p:cNvSpPr>
            <a:spLocks noGrp="1"/>
          </p:cNvSpPr>
          <p:nvPr>
            <p:ph type="title"/>
          </p:nvPr>
        </p:nvSpPr>
        <p:spPr>
          <a:xfrm>
            <a:off x="147600" y="269151"/>
            <a:ext cx="8848799" cy="247174"/>
          </a:xfrm>
        </p:spPr>
        <p:txBody>
          <a:bodyPr lIns="0" tIns="0" rIns="0" bIns="0"/>
          <a:lstStyle>
            <a:lvl1pPr>
              <a:defRPr sz="1500" b="1" i="0">
                <a:solidFill>
                  <a:srgbClr val="2264AE"/>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a:xfrm>
            <a:off x="272415" y="1018436"/>
            <a:ext cx="8599169" cy="2464594"/>
          </a:xfrm>
        </p:spPr>
        <p:txBody>
          <a:bodyPr lIns="0" tIns="0" rIns="0" bIns="0"/>
          <a:lstStyle>
            <a:lvl1pPr>
              <a:defRPr sz="1200" b="0" i="0">
                <a:solidFill>
                  <a:srgbClr val="2264AE"/>
                </a:solidFill>
                <a:latin typeface="微软雅黑" panose="020B0503020204020204" charset="-122"/>
                <a:cs typeface="微软雅黑" panose="020B0503020204020204" charset="-122"/>
              </a:defRPr>
            </a:lvl1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showMasterSp="0">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045201"/>
            <a:ext cx="5177790" cy="98584"/>
          </a:xfrm>
          <a:custGeom>
            <a:avLst/>
            <a:gdLst/>
            <a:ahLst/>
            <a:cxnLst/>
            <a:rect l="l" t="t" r="r" b="b"/>
            <a:pathLst>
              <a:path w="6903720" h="131445">
                <a:moveTo>
                  <a:pt x="6903720" y="0"/>
                </a:moveTo>
                <a:lnTo>
                  <a:pt x="0" y="7937"/>
                </a:lnTo>
                <a:lnTo>
                  <a:pt x="0" y="128231"/>
                </a:lnTo>
                <a:lnTo>
                  <a:pt x="6770814" y="131064"/>
                </a:lnTo>
                <a:lnTo>
                  <a:pt x="6903720" y="0"/>
                </a:lnTo>
                <a:close/>
              </a:path>
            </a:pathLst>
          </a:custGeom>
          <a:solidFill>
            <a:srgbClr val="2264AE"/>
          </a:solidFill>
        </p:spPr>
        <p:txBody>
          <a:bodyPr wrap="square" lIns="0" tIns="0" rIns="0" bIns="0" rtlCol="0"/>
          <a:lstStyle/>
          <a:p>
            <a:endParaRPr sz="1050"/>
          </a:p>
        </p:txBody>
      </p:sp>
      <p:sp>
        <p:nvSpPr>
          <p:cNvPr id="17" name="bk object 17"/>
          <p:cNvSpPr/>
          <p:nvPr/>
        </p:nvSpPr>
        <p:spPr>
          <a:xfrm>
            <a:off x="0" y="0"/>
            <a:ext cx="322421" cy="205740"/>
          </a:xfrm>
          <a:custGeom>
            <a:avLst/>
            <a:gdLst/>
            <a:ahLst/>
            <a:cxnLst/>
            <a:rect l="l" t="t" r="r" b="b"/>
            <a:pathLst>
              <a:path w="429895" h="274320">
                <a:moveTo>
                  <a:pt x="429768" y="0"/>
                </a:moveTo>
                <a:lnTo>
                  <a:pt x="0" y="0"/>
                </a:lnTo>
                <a:lnTo>
                  <a:pt x="0" y="274320"/>
                </a:lnTo>
                <a:lnTo>
                  <a:pt x="429768" y="0"/>
                </a:lnTo>
                <a:close/>
              </a:path>
            </a:pathLst>
          </a:custGeom>
          <a:solidFill>
            <a:srgbClr val="C00000">
              <a:alpha val="79998"/>
            </a:srgbClr>
          </a:solidFill>
        </p:spPr>
        <p:txBody>
          <a:bodyPr wrap="square" lIns="0" tIns="0" rIns="0" bIns="0" rtlCol="0"/>
          <a:lstStyle/>
          <a:p>
            <a:endParaRPr sz="1050"/>
          </a:p>
        </p:txBody>
      </p:sp>
      <p:sp>
        <p:nvSpPr>
          <p:cNvPr id="18" name="bk object 18"/>
          <p:cNvSpPr/>
          <p:nvPr/>
        </p:nvSpPr>
        <p:spPr>
          <a:xfrm>
            <a:off x="7925559" y="4354830"/>
            <a:ext cx="1218724" cy="788670"/>
          </a:xfrm>
          <a:custGeom>
            <a:avLst/>
            <a:gdLst/>
            <a:ahLst/>
            <a:cxnLst/>
            <a:rect l="l" t="t" r="r" b="b"/>
            <a:pathLst>
              <a:path w="1624965" h="1051559">
                <a:moveTo>
                  <a:pt x="1624596" y="0"/>
                </a:moveTo>
                <a:lnTo>
                  <a:pt x="0" y="1051560"/>
                </a:lnTo>
                <a:lnTo>
                  <a:pt x="1624596" y="1051560"/>
                </a:lnTo>
                <a:lnTo>
                  <a:pt x="1624596" y="0"/>
                </a:lnTo>
                <a:close/>
              </a:path>
            </a:pathLst>
          </a:custGeom>
          <a:solidFill>
            <a:srgbClr val="2264AE"/>
          </a:solidFill>
        </p:spPr>
        <p:txBody>
          <a:bodyPr wrap="square" lIns="0" tIns="0" rIns="0" bIns="0" rtlCol="0"/>
          <a:lstStyle/>
          <a:p>
            <a:endParaRPr sz="1050"/>
          </a:p>
        </p:txBody>
      </p:sp>
      <p:sp>
        <p:nvSpPr>
          <p:cNvPr id="19" name="bk object 19"/>
          <p:cNvSpPr/>
          <p:nvPr/>
        </p:nvSpPr>
        <p:spPr>
          <a:xfrm>
            <a:off x="736091" y="5045201"/>
            <a:ext cx="3321844" cy="98584"/>
          </a:xfrm>
          <a:custGeom>
            <a:avLst/>
            <a:gdLst/>
            <a:ahLst/>
            <a:cxnLst/>
            <a:rect l="l" t="t" r="r" b="b"/>
            <a:pathLst>
              <a:path w="4429125" h="131445">
                <a:moveTo>
                  <a:pt x="4428744" y="0"/>
                </a:moveTo>
                <a:lnTo>
                  <a:pt x="224688" y="2794"/>
                </a:lnTo>
                <a:lnTo>
                  <a:pt x="0" y="127279"/>
                </a:lnTo>
                <a:lnTo>
                  <a:pt x="2281001" y="131063"/>
                </a:lnTo>
                <a:lnTo>
                  <a:pt x="4225669" y="131063"/>
                </a:lnTo>
                <a:lnTo>
                  <a:pt x="4428744" y="0"/>
                </a:lnTo>
                <a:close/>
              </a:path>
            </a:pathLst>
          </a:custGeom>
          <a:solidFill>
            <a:srgbClr val="DE242C"/>
          </a:solidFill>
        </p:spPr>
        <p:txBody>
          <a:bodyPr wrap="square" lIns="0" tIns="0" rIns="0" bIns="0" rtlCol="0"/>
          <a:lstStyle/>
          <a:p>
            <a:endParaRPr sz="1050"/>
          </a:p>
        </p:txBody>
      </p:sp>
      <p:sp>
        <p:nvSpPr>
          <p:cNvPr id="20" name="bk object 20"/>
          <p:cNvSpPr/>
          <p:nvPr/>
        </p:nvSpPr>
        <p:spPr>
          <a:xfrm>
            <a:off x="8604504" y="4642866"/>
            <a:ext cx="496061" cy="450341"/>
          </a:xfrm>
          <a:prstGeom prst="rect">
            <a:avLst/>
          </a:prstGeom>
          <a:blipFill>
            <a:blip r:embed="rId2" cstate="print"/>
            <a:stretch>
              <a:fillRect/>
            </a:stretch>
          </a:blipFill>
        </p:spPr>
        <p:txBody>
          <a:bodyPr wrap="square" lIns="0" tIns="0" rIns="0" bIns="0" rtlCol="0"/>
          <a:lstStyle/>
          <a:p>
            <a:endParaRPr sz="1050"/>
          </a:p>
        </p:txBody>
      </p:sp>
      <p:sp>
        <p:nvSpPr>
          <p:cNvPr id="21" name="bk object 21"/>
          <p:cNvSpPr/>
          <p:nvPr/>
        </p:nvSpPr>
        <p:spPr>
          <a:xfrm>
            <a:off x="1796795" y="208026"/>
            <a:ext cx="7347204" cy="4754879"/>
          </a:xfrm>
          <a:prstGeom prst="rect">
            <a:avLst/>
          </a:prstGeom>
          <a:blipFill>
            <a:blip r:embed="rId3" cstate="print"/>
            <a:stretch>
              <a:fillRect/>
            </a:stretch>
          </a:blipFill>
        </p:spPr>
        <p:txBody>
          <a:bodyPr wrap="square" lIns="0" tIns="0" rIns="0" bIns="0" rtlCol="0"/>
          <a:lstStyle/>
          <a:p>
            <a:endParaRPr sz="1050"/>
          </a:p>
        </p:txBody>
      </p:sp>
      <p:sp>
        <p:nvSpPr>
          <p:cNvPr id="22" name="bk object 22"/>
          <p:cNvSpPr/>
          <p:nvPr/>
        </p:nvSpPr>
        <p:spPr>
          <a:xfrm>
            <a:off x="7486650" y="4261103"/>
            <a:ext cx="1657826" cy="882491"/>
          </a:xfrm>
          <a:custGeom>
            <a:avLst/>
            <a:gdLst/>
            <a:ahLst/>
            <a:cxnLst/>
            <a:rect l="l" t="t" r="r" b="b"/>
            <a:pathLst>
              <a:path w="2210434" h="1176654">
                <a:moveTo>
                  <a:pt x="0" y="1176527"/>
                </a:moveTo>
                <a:lnTo>
                  <a:pt x="2209812" y="1176527"/>
                </a:lnTo>
                <a:lnTo>
                  <a:pt x="2209812" y="0"/>
                </a:lnTo>
                <a:lnTo>
                  <a:pt x="0" y="0"/>
                </a:lnTo>
                <a:lnTo>
                  <a:pt x="0" y="1176527"/>
                </a:lnTo>
                <a:close/>
              </a:path>
            </a:pathLst>
          </a:custGeom>
          <a:solidFill>
            <a:srgbClr val="FFFFFF"/>
          </a:solidFill>
        </p:spPr>
        <p:txBody>
          <a:bodyPr wrap="square" lIns="0" tIns="0" rIns="0" bIns="0" rtlCol="0"/>
          <a:lstStyle/>
          <a:p>
            <a:endParaRPr sz="1050"/>
          </a:p>
        </p:txBody>
      </p:sp>
      <p:sp>
        <p:nvSpPr>
          <p:cNvPr id="23" name="bk object 23"/>
          <p:cNvSpPr/>
          <p:nvPr/>
        </p:nvSpPr>
        <p:spPr>
          <a:xfrm>
            <a:off x="1773936" y="194309"/>
            <a:ext cx="3036094" cy="1422083"/>
          </a:xfrm>
          <a:custGeom>
            <a:avLst/>
            <a:gdLst/>
            <a:ahLst/>
            <a:cxnLst/>
            <a:rect l="l" t="t" r="r" b="b"/>
            <a:pathLst>
              <a:path w="4048125" h="1896110">
                <a:moveTo>
                  <a:pt x="4047744" y="0"/>
                </a:moveTo>
                <a:lnTo>
                  <a:pt x="0" y="0"/>
                </a:lnTo>
                <a:lnTo>
                  <a:pt x="0" y="1895856"/>
                </a:lnTo>
                <a:lnTo>
                  <a:pt x="4047744" y="0"/>
                </a:lnTo>
                <a:close/>
              </a:path>
            </a:pathLst>
          </a:custGeom>
          <a:solidFill>
            <a:srgbClr val="C00000">
              <a:alpha val="85098"/>
            </a:srgbClr>
          </a:solidFill>
        </p:spPr>
        <p:txBody>
          <a:bodyPr wrap="square" lIns="0" tIns="0" rIns="0" bIns="0" rtlCol="0"/>
          <a:lstStyle/>
          <a:p>
            <a:endParaRPr sz="1050"/>
          </a:p>
        </p:txBody>
      </p:sp>
      <p:sp>
        <p:nvSpPr>
          <p:cNvPr id="24" name="bk object 24"/>
          <p:cNvSpPr/>
          <p:nvPr/>
        </p:nvSpPr>
        <p:spPr>
          <a:xfrm>
            <a:off x="443484" y="194309"/>
            <a:ext cx="1346835" cy="1422083"/>
          </a:xfrm>
          <a:custGeom>
            <a:avLst/>
            <a:gdLst/>
            <a:ahLst/>
            <a:cxnLst/>
            <a:rect l="l" t="t" r="r" b="b"/>
            <a:pathLst>
              <a:path w="1795780" h="1896110">
                <a:moveTo>
                  <a:pt x="1795272" y="0"/>
                </a:moveTo>
                <a:lnTo>
                  <a:pt x="0" y="1152321"/>
                </a:lnTo>
                <a:lnTo>
                  <a:pt x="1795272" y="1895856"/>
                </a:lnTo>
                <a:lnTo>
                  <a:pt x="1795272" y="0"/>
                </a:lnTo>
                <a:close/>
              </a:path>
            </a:pathLst>
          </a:custGeom>
          <a:solidFill>
            <a:srgbClr val="EA0000">
              <a:alpha val="85098"/>
            </a:srgbClr>
          </a:solidFill>
        </p:spPr>
        <p:txBody>
          <a:bodyPr wrap="square" lIns="0" tIns="0" rIns="0" bIns="0" rtlCol="0"/>
          <a:lstStyle/>
          <a:p>
            <a:endParaRPr sz="1050"/>
          </a:p>
        </p:txBody>
      </p:sp>
      <p:sp>
        <p:nvSpPr>
          <p:cNvPr id="25" name="bk object 25"/>
          <p:cNvSpPr/>
          <p:nvPr/>
        </p:nvSpPr>
        <p:spPr>
          <a:xfrm>
            <a:off x="0" y="217167"/>
            <a:ext cx="1767364" cy="1129665"/>
          </a:xfrm>
          <a:custGeom>
            <a:avLst/>
            <a:gdLst/>
            <a:ahLst/>
            <a:cxnLst/>
            <a:rect l="l" t="t" r="r" b="b"/>
            <a:pathLst>
              <a:path w="2356485" h="1506220">
                <a:moveTo>
                  <a:pt x="2356104" y="0"/>
                </a:moveTo>
                <a:lnTo>
                  <a:pt x="0" y="0"/>
                </a:lnTo>
                <a:lnTo>
                  <a:pt x="0" y="1506207"/>
                </a:lnTo>
                <a:lnTo>
                  <a:pt x="2356104" y="0"/>
                </a:lnTo>
                <a:close/>
              </a:path>
            </a:pathLst>
          </a:custGeom>
          <a:solidFill>
            <a:srgbClr val="C00000">
              <a:alpha val="79998"/>
            </a:srgbClr>
          </a:solidFill>
        </p:spPr>
        <p:txBody>
          <a:bodyPr wrap="square" lIns="0" tIns="0" rIns="0" bIns="0" rtlCol="0"/>
          <a:lstStyle/>
          <a:p>
            <a:endParaRPr sz="1050"/>
          </a:p>
        </p:txBody>
      </p:sp>
      <p:sp>
        <p:nvSpPr>
          <p:cNvPr id="26" name="bk object 26"/>
          <p:cNvSpPr/>
          <p:nvPr/>
        </p:nvSpPr>
        <p:spPr>
          <a:xfrm>
            <a:off x="667512" y="2848356"/>
            <a:ext cx="1085840" cy="1184147"/>
          </a:xfrm>
          <a:prstGeom prst="rect">
            <a:avLst/>
          </a:prstGeom>
          <a:blipFill>
            <a:blip r:embed="rId4" cstate="print"/>
            <a:stretch>
              <a:fillRect/>
            </a:stretch>
          </a:blipFill>
        </p:spPr>
        <p:txBody>
          <a:bodyPr wrap="square" lIns="0" tIns="0" rIns="0" bIns="0" rtlCol="0"/>
          <a:lstStyle/>
          <a:p>
            <a:endParaRPr sz="1050"/>
          </a:p>
        </p:txBody>
      </p:sp>
      <p:sp>
        <p:nvSpPr>
          <p:cNvPr id="27" name="bk object 27"/>
          <p:cNvSpPr/>
          <p:nvPr/>
        </p:nvSpPr>
        <p:spPr>
          <a:xfrm>
            <a:off x="308610" y="2807208"/>
            <a:ext cx="1693925" cy="1863089"/>
          </a:xfrm>
          <a:prstGeom prst="rect">
            <a:avLst/>
          </a:prstGeom>
          <a:blipFill>
            <a:blip r:embed="rId5" cstate="print"/>
            <a:stretch>
              <a:fillRect/>
            </a:stretch>
          </a:blipFill>
        </p:spPr>
        <p:txBody>
          <a:bodyPr wrap="square" lIns="0" tIns="0" rIns="0" bIns="0" rtlCol="0"/>
          <a:lstStyle/>
          <a:p>
            <a:endParaRPr sz="1050"/>
          </a:p>
        </p:txBody>
      </p:sp>
      <p:sp>
        <p:nvSpPr>
          <p:cNvPr id="2" name="Holder 2"/>
          <p:cNvSpPr>
            <a:spLocks noGrp="1"/>
          </p:cNvSpPr>
          <p:nvPr>
            <p:ph type="title"/>
          </p:nvPr>
        </p:nvSpPr>
        <p:spPr>
          <a:xfrm>
            <a:off x="147600" y="269151"/>
            <a:ext cx="8848799" cy="247174"/>
          </a:xfrm>
        </p:spPr>
        <p:txBody>
          <a:bodyPr lIns="0" tIns="0" rIns="0" bIns="0"/>
          <a:lstStyle>
            <a:lvl1pPr>
              <a:defRPr sz="1500" b="1" i="0">
                <a:solidFill>
                  <a:srgbClr val="2264AE"/>
                </a:solidFill>
                <a:latin typeface="微软雅黑" panose="020B0503020204020204" charset="-122"/>
                <a:cs typeface="微软雅黑" panose="020B0503020204020204" charset="-122"/>
              </a:defRPr>
            </a:lvl1pPr>
          </a:lstStyle>
          <a:p/>
        </p:txBody>
      </p:sp>
      <p:sp>
        <p:nvSpPr>
          <p:cNvPr id="3" name="Holder 3"/>
          <p:cNvSpPr>
            <a:spLocks noGrp="1"/>
          </p:cNvSpPr>
          <p:nvPr>
            <p:ph type="ftr" sz="quarter" idx="5"/>
          </p:nvPr>
        </p:nvSpPr>
        <p:spPr>
          <a:xfrm>
            <a:off x="3108960" y="4783455"/>
            <a:ext cx="2926080" cy="257175"/>
          </a:xfrm>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a:xfrm>
            <a:off x="457200" y="4783455"/>
            <a:ext cx="2103120" cy="257175"/>
          </a:xfrm>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a:xfrm>
            <a:off x="6583680" y="4783455"/>
            <a:ext cx="2103120" cy="257175"/>
          </a:xfrm>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10" name="标题 1"/>
          <p:cNvSpPr>
            <a:spLocks noGrp="1"/>
          </p:cNvSpPr>
          <p:nvPr>
            <p:ph type="title"/>
          </p:nvPr>
        </p:nvSpPr>
        <p:spPr>
          <a:xfrm>
            <a:off x="628650" y="227480"/>
            <a:ext cx="7029450" cy="438149"/>
          </a:xfrm>
          <a:prstGeom prst="rect">
            <a:avLst/>
          </a:prstGeom>
        </p:spPr>
        <p:txBody>
          <a:bodyPr/>
          <a:lstStyle>
            <a:lvl1pPr>
              <a:defRPr sz="2400">
                <a:solidFill>
                  <a:srgbClr val="0099FF"/>
                </a:solidFill>
                <a:latin typeface="黑体" panose="02010609060101010101" charset="-122"/>
                <a:ea typeface="黑体" panose="02010609060101010101" charset="-122"/>
              </a:defRPr>
            </a:lvl1pPr>
          </a:lstStyle>
          <a:p>
            <a:r>
              <a:rPr lang="zh-CN" altLang="en-US" dirty="0"/>
              <a:t>单击此处编辑母版标题样式</a:t>
            </a:r>
            <a:endParaRPr lang="zh-CN" altLang="en-US" dirty="0"/>
          </a:p>
        </p:txBody>
      </p:sp>
      <p:pic>
        <p:nvPicPr>
          <p:cNvPr id="2" name="图片 1"/>
          <p:cNvPicPr>
            <a:picLocks noChangeAspect="1"/>
          </p:cNvPicPr>
          <p:nvPr userDrawn="1"/>
        </p:nvPicPr>
        <p:blipFill>
          <a:blip r:embed="rId2"/>
          <a:stretch>
            <a:fillRect/>
          </a:stretch>
        </p:blipFill>
        <p:spPr>
          <a:xfrm>
            <a:off x="7801610" y="175260"/>
            <a:ext cx="1264285" cy="316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标题 1"/>
          <p:cNvSpPr>
            <a:spLocks noGrp="1"/>
          </p:cNvSpPr>
          <p:nvPr>
            <p:ph type="title"/>
          </p:nvPr>
        </p:nvSpPr>
        <p:spPr>
          <a:xfrm>
            <a:off x="628650" y="227480"/>
            <a:ext cx="7029450" cy="438149"/>
          </a:xfrm>
          <a:prstGeom prst="rect">
            <a:avLst/>
          </a:prstGeom>
        </p:spPr>
        <p:txBody>
          <a:bodyPr/>
          <a:lstStyle>
            <a:lvl1pPr>
              <a:defRPr sz="2400">
                <a:solidFill>
                  <a:srgbClr val="0099FF"/>
                </a:solidFill>
                <a:latin typeface="黑体" panose="02010609060101010101" charset="-122"/>
                <a:ea typeface="黑体" panose="02010609060101010101" charset="-122"/>
              </a:defRPr>
            </a:lvl1pPr>
          </a:lstStyle>
          <a:p>
            <a:r>
              <a:rPr lang="zh-CN" altLang="en-US" dirty="0"/>
              <a:t>单击此处编辑母版标题样式</a:t>
            </a:r>
            <a:endParaRPr lang="zh-CN" altLang="en-US" dirty="0"/>
          </a:p>
        </p:txBody>
      </p:sp>
      <p:pic>
        <p:nvPicPr>
          <p:cNvPr id="2" name="图片 1"/>
          <p:cNvPicPr>
            <a:picLocks noChangeAspect="1"/>
          </p:cNvPicPr>
          <p:nvPr userDrawn="1"/>
        </p:nvPicPr>
        <p:blipFill>
          <a:blip r:embed="rId2"/>
          <a:stretch>
            <a:fillRect/>
          </a:stretch>
        </p:blipFill>
        <p:spPr>
          <a:xfrm>
            <a:off x="7801610" y="175260"/>
            <a:ext cx="1264285" cy="31686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grpSp>
        <p:nvGrpSpPr>
          <p:cNvPr id="7" name="组合 6"/>
          <p:cNvGrpSpPr/>
          <p:nvPr userDrawn="1"/>
        </p:nvGrpSpPr>
        <p:grpSpPr>
          <a:xfrm>
            <a:off x="-949960" y="-34290"/>
            <a:ext cx="10497820" cy="5351780"/>
            <a:chOff x="-1496" y="-54"/>
            <a:chExt cx="16532" cy="8428"/>
          </a:xfrm>
        </p:grpSpPr>
        <p:grpSp>
          <p:nvGrpSpPr>
            <p:cNvPr id="2" name="组合 1"/>
            <p:cNvGrpSpPr/>
            <p:nvPr/>
          </p:nvGrpSpPr>
          <p:grpSpPr>
            <a:xfrm>
              <a:off x="-1496" y="-54"/>
              <a:ext cx="16533" cy="8428"/>
              <a:chOff x="-1496" y="-54"/>
              <a:chExt cx="16533" cy="8428"/>
            </a:xfrm>
          </p:grpSpPr>
          <p:sp>
            <p:nvSpPr>
              <p:cNvPr id="6" name="矩形 5"/>
              <p:cNvSpPr/>
              <p:nvPr/>
            </p:nvSpPr>
            <p:spPr>
              <a:xfrm>
                <a:off x="5362" y="2918"/>
                <a:ext cx="169" cy="836"/>
              </a:xfrm>
              <a:prstGeom prst="rect">
                <a:avLst/>
              </a:prstGeom>
              <a:gradFill>
                <a:gsLst>
                  <a:gs pos="0">
                    <a:srgbClr val="0688D0"/>
                  </a:gs>
                  <a:gs pos="75000">
                    <a:srgbClr val="0CB6FF"/>
                  </a:gs>
                  <a:gs pos="39000">
                    <a:srgbClr val="0099FF">
                      <a:shade val="100000"/>
                      <a:satMod val="115000"/>
                    </a:srgb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p>
            </p:txBody>
          </p:sp>
          <p:sp>
            <p:nvSpPr>
              <p:cNvPr id="4" name="矩形 3"/>
              <p:cNvSpPr/>
              <p:nvPr/>
            </p:nvSpPr>
            <p:spPr>
              <a:xfrm>
                <a:off x="1" y="-54"/>
                <a:ext cx="14496" cy="8154"/>
              </a:xfrm>
              <a:prstGeom prst="rect">
                <a:avLst/>
              </a:prstGeom>
              <a:gradFill>
                <a:gsLst>
                  <a:gs pos="0">
                    <a:srgbClr val="00B5FF"/>
                  </a:gs>
                  <a:gs pos="100000">
                    <a:srgbClr val="0189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圆角 10"/>
              <p:cNvSpPr/>
              <p:nvPr/>
            </p:nvSpPr>
            <p:spPr>
              <a:xfrm rot="18925447" flipV="1">
                <a:off x="10815" y="2444"/>
                <a:ext cx="1161" cy="150"/>
              </a:xfrm>
              <a:prstGeom prst="roundRect">
                <a:avLst>
                  <a:gd name="adj" fmla="val 50000"/>
                </a:avLst>
              </a:prstGeom>
              <a:gradFill>
                <a:gsLst>
                  <a:gs pos="0">
                    <a:srgbClr val="00B0F0"/>
                  </a:gs>
                  <a:gs pos="98000">
                    <a:srgbClr val="00B0F0">
                      <a:lumMod val="65000"/>
                      <a:lumOff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8" name="矩形: 圆角 11"/>
              <p:cNvSpPr/>
              <p:nvPr/>
            </p:nvSpPr>
            <p:spPr>
              <a:xfrm rot="18925447" flipV="1">
                <a:off x="2919" y="5827"/>
                <a:ext cx="2465" cy="123"/>
              </a:xfrm>
              <a:prstGeom prst="roundRect">
                <a:avLst>
                  <a:gd name="adj" fmla="val 50000"/>
                </a:avLst>
              </a:prstGeom>
              <a:gradFill>
                <a:gsLst>
                  <a:gs pos="0">
                    <a:srgbClr val="01C5FF"/>
                  </a:gs>
                  <a:gs pos="100000">
                    <a:srgbClr val="0CB6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26" name="任意多边形: 形状 25"/>
              <p:cNvSpPr/>
              <p:nvPr/>
            </p:nvSpPr>
            <p:spPr>
              <a:xfrm rot="2214219">
                <a:off x="3531" y="1375"/>
                <a:ext cx="942" cy="812"/>
              </a:xfrm>
              <a:custGeom>
                <a:avLst/>
                <a:gdLst>
                  <a:gd name="connsiteX0" fmla="*/ 779594 w 1559188"/>
                  <a:gd name="connsiteY0" fmla="*/ 126245 h 1344128"/>
                  <a:gd name="connsiteX1" fmla="*/ 111087 w 1559188"/>
                  <a:gd name="connsiteY1" fmla="*/ 1278844 h 1344128"/>
                  <a:gd name="connsiteX2" fmla="*/ 1448101 w 1559188"/>
                  <a:gd name="connsiteY2" fmla="*/ 1278844 h 1344128"/>
                  <a:gd name="connsiteX3" fmla="*/ 779594 w 1559188"/>
                  <a:gd name="connsiteY3" fmla="*/ 0 h 1344128"/>
                  <a:gd name="connsiteX4" fmla="*/ 1559188 w 1559188"/>
                  <a:gd name="connsiteY4" fmla="*/ 1344128 h 1344128"/>
                  <a:gd name="connsiteX5" fmla="*/ 0 w 1559188"/>
                  <a:gd name="connsiteY5" fmla="*/ 1344128 h 134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9188" h="1344128">
                    <a:moveTo>
                      <a:pt x="779594" y="126245"/>
                    </a:moveTo>
                    <a:lnTo>
                      <a:pt x="111087" y="1278844"/>
                    </a:lnTo>
                    <a:lnTo>
                      <a:pt x="1448101" y="1278844"/>
                    </a:lnTo>
                    <a:close/>
                    <a:moveTo>
                      <a:pt x="779594" y="0"/>
                    </a:moveTo>
                    <a:lnTo>
                      <a:pt x="1559188" y="1344128"/>
                    </a:lnTo>
                    <a:lnTo>
                      <a:pt x="0" y="1344128"/>
                    </a:lnTo>
                    <a:close/>
                  </a:path>
                </a:pathLst>
              </a:custGeom>
              <a:gradFill>
                <a:gsLst>
                  <a:gs pos="0">
                    <a:srgbClr val="01C5FF"/>
                  </a:gs>
                  <a:gs pos="100000">
                    <a:srgbClr val="0CB6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algn="ctr"/>
                <a:endParaRPr lang="zh-CN" altLang="en-US" dirty="0"/>
              </a:p>
            </p:txBody>
          </p:sp>
          <p:sp>
            <p:nvSpPr>
              <p:cNvPr id="28" name="矩形: 圆角 27"/>
              <p:cNvSpPr/>
              <p:nvPr/>
            </p:nvSpPr>
            <p:spPr>
              <a:xfrm rot="18925447" flipV="1">
                <a:off x="10788" y="6486"/>
                <a:ext cx="1161" cy="150"/>
              </a:xfrm>
              <a:prstGeom prst="roundRect">
                <a:avLst>
                  <a:gd name="adj" fmla="val 50000"/>
                </a:avLst>
              </a:prstGeom>
              <a:gradFill>
                <a:gsLst>
                  <a:gs pos="0">
                    <a:srgbClr val="01C5FF"/>
                  </a:gs>
                  <a:gs pos="100000">
                    <a:srgbClr val="0CB6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30" name="任意多边形: 形状 29"/>
              <p:cNvSpPr/>
              <p:nvPr/>
            </p:nvSpPr>
            <p:spPr>
              <a:xfrm>
                <a:off x="13461" y="6798"/>
                <a:ext cx="1577" cy="1577"/>
              </a:xfrm>
              <a:custGeom>
                <a:avLst/>
                <a:gdLst>
                  <a:gd name="connsiteX0" fmla="*/ 1110389 w 2220778"/>
                  <a:gd name="connsiteY0" fmla="*/ 233530 h 2220778"/>
                  <a:gd name="connsiteX1" fmla="*/ 233530 w 2220778"/>
                  <a:gd name="connsiteY1" fmla="*/ 1110389 h 2220778"/>
                  <a:gd name="connsiteX2" fmla="*/ 1110389 w 2220778"/>
                  <a:gd name="connsiteY2" fmla="*/ 1987248 h 2220778"/>
                  <a:gd name="connsiteX3" fmla="*/ 1987248 w 2220778"/>
                  <a:gd name="connsiteY3" fmla="*/ 1110389 h 2220778"/>
                  <a:gd name="connsiteX4" fmla="*/ 1110389 w 2220778"/>
                  <a:gd name="connsiteY4" fmla="*/ 233530 h 2220778"/>
                  <a:gd name="connsiteX5" fmla="*/ 1110389 w 2220778"/>
                  <a:gd name="connsiteY5" fmla="*/ 0 h 2220778"/>
                  <a:gd name="connsiteX6" fmla="*/ 2220778 w 2220778"/>
                  <a:gd name="connsiteY6" fmla="*/ 1110389 h 2220778"/>
                  <a:gd name="connsiteX7" fmla="*/ 1110389 w 2220778"/>
                  <a:gd name="connsiteY7" fmla="*/ 2220778 h 2220778"/>
                  <a:gd name="connsiteX8" fmla="*/ 0 w 2220778"/>
                  <a:gd name="connsiteY8" fmla="*/ 1110389 h 2220778"/>
                  <a:gd name="connsiteX9" fmla="*/ 1110389 w 2220778"/>
                  <a:gd name="connsiteY9" fmla="*/ 0 h 222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0778" h="2220778">
                    <a:moveTo>
                      <a:pt x="1110389" y="233530"/>
                    </a:moveTo>
                    <a:cubicBezTo>
                      <a:pt x="626113" y="233530"/>
                      <a:pt x="233530" y="626113"/>
                      <a:pt x="233530" y="1110389"/>
                    </a:cubicBezTo>
                    <a:cubicBezTo>
                      <a:pt x="233530" y="1594665"/>
                      <a:pt x="626113" y="1987248"/>
                      <a:pt x="1110389" y="1987248"/>
                    </a:cubicBezTo>
                    <a:cubicBezTo>
                      <a:pt x="1594665" y="1987248"/>
                      <a:pt x="1987248" y="1594665"/>
                      <a:pt x="1987248" y="1110389"/>
                    </a:cubicBezTo>
                    <a:cubicBezTo>
                      <a:pt x="1987248" y="626113"/>
                      <a:pt x="1594665" y="233530"/>
                      <a:pt x="1110389" y="233530"/>
                    </a:cubicBezTo>
                    <a:close/>
                    <a:moveTo>
                      <a:pt x="1110389" y="0"/>
                    </a:moveTo>
                    <a:cubicBezTo>
                      <a:pt x="1723640" y="0"/>
                      <a:pt x="2220778" y="497138"/>
                      <a:pt x="2220778" y="1110389"/>
                    </a:cubicBezTo>
                    <a:cubicBezTo>
                      <a:pt x="2220778" y="1723640"/>
                      <a:pt x="1723640" y="2220778"/>
                      <a:pt x="1110389" y="2220778"/>
                    </a:cubicBezTo>
                    <a:cubicBezTo>
                      <a:pt x="497138" y="2220778"/>
                      <a:pt x="0" y="1723640"/>
                      <a:pt x="0" y="1110389"/>
                    </a:cubicBezTo>
                    <a:cubicBezTo>
                      <a:pt x="0" y="497138"/>
                      <a:pt x="497138" y="0"/>
                      <a:pt x="1110389" y="0"/>
                    </a:cubicBezTo>
                    <a:close/>
                  </a:path>
                </a:pathLst>
              </a:custGeom>
              <a:gradFill>
                <a:gsLst>
                  <a:gs pos="0">
                    <a:srgbClr val="01C5FF"/>
                  </a:gs>
                  <a:gs pos="100000">
                    <a:srgbClr val="0099FF">
                      <a:lumMod val="57000"/>
                      <a:lumOff val="43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2800" dirty="0"/>
              </a:p>
              <a:p>
                <a:pPr algn="ctr"/>
                <a:endParaRPr lang="en-US" altLang="zh-CN" sz="2800" dirty="0"/>
              </a:p>
              <a:p>
                <a:pPr algn="ctr"/>
                <a:endParaRPr lang="en-US" altLang="zh-CN" sz="2800" dirty="0"/>
              </a:p>
              <a:p>
                <a:pPr algn="ctr"/>
                <a:endParaRPr lang="en-US" altLang="zh-CN" sz="2800" dirty="0"/>
              </a:p>
              <a:p>
                <a:pPr algn="ctr"/>
                <a:endParaRPr lang="en-US" altLang="zh-CN" sz="2800" dirty="0"/>
              </a:p>
              <a:p>
                <a:pPr algn="ctr"/>
                <a:endParaRPr lang="en-US" altLang="zh-CN" sz="2800" dirty="0"/>
              </a:p>
              <a:p>
                <a:pPr algn="ctr"/>
                <a:endParaRPr lang="en-US" altLang="zh-CN" sz="2800" dirty="0"/>
              </a:p>
              <a:p>
                <a:pPr algn="ctr"/>
                <a:endParaRPr lang="en-US" altLang="zh-CN" sz="2800" dirty="0"/>
              </a:p>
              <a:p>
                <a:pPr algn="ctr"/>
                <a:endParaRPr lang="en-US" altLang="zh-CN" sz="2800" dirty="0"/>
              </a:p>
              <a:p>
                <a:pPr algn="ctr"/>
                <a:endParaRPr lang="zh-CN" altLang="en-US" sz="2800" dirty="0"/>
              </a:p>
            </p:txBody>
          </p:sp>
          <p:sp>
            <p:nvSpPr>
              <p:cNvPr id="9" name="矩形: 圆角 6"/>
              <p:cNvSpPr/>
              <p:nvPr/>
            </p:nvSpPr>
            <p:spPr>
              <a:xfrm rot="18925447">
                <a:off x="-1496" y="1430"/>
                <a:ext cx="4135" cy="147"/>
              </a:xfrm>
              <a:prstGeom prst="roundRect">
                <a:avLst>
                  <a:gd name="adj" fmla="val 50000"/>
                </a:avLst>
              </a:prstGeom>
              <a:gradFill>
                <a:gsLst>
                  <a:gs pos="0">
                    <a:srgbClr val="0CB6FF">
                      <a:lumMod val="84000"/>
                      <a:lumOff val="16000"/>
                    </a:srgbClr>
                  </a:gs>
                  <a:gs pos="100000">
                    <a:srgbClr val="0099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16" name="矩形: 圆角 5"/>
            <p:cNvSpPr/>
            <p:nvPr/>
          </p:nvSpPr>
          <p:spPr>
            <a:xfrm rot="18925447">
              <a:off x="8371" y="48"/>
              <a:ext cx="4135" cy="147"/>
            </a:xfrm>
            <a:prstGeom prst="roundRect">
              <a:avLst>
                <a:gd name="adj" fmla="val 50000"/>
              </a:avLst>
            </a:prstGeom>
            <a:gradFill>
              <a:gsLst>
                <a:gs pos="0">
                  <a:srgbClr val="01C5FF">
                    <a:lumMod val="45000"/>
                    <a:lumOff val="55000"/>
                  </a:srgbClr>
                </a:gs>
                <a:gs pos="100000">
                  <a:srgbClr val="0CB6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10" name="标题 1"/>
          <p:cNvSpPr>
            <a:spLocks noGrp="1"/>
          </p:cNvSpPr>
          <p:nvPr>
            <p:ph type="ctrTitle" hasCustomPrompt="1"/>
          </p:nvPr>
        </p:nvSpPr>
        <p:spPr>
          <a:xfrm>
            <a:off x="1143000" y="1852930"/>
            <a:ext cx="6858000" cy="771973"/>
          </a:xfrm>
          <a:prstGeom prst="rect">
            <a:avLst/>
          </a:prstGeom>
        </p:spPr>
        <p:txBody>
          <a:bodyPr anchor="b"/>
          <a:lstStyle>
            <a:lvl1pPr algn="ctr">
              <a:defRPr sz="4800" b="1">
                <a:solidFill>
                  <a:schemeClr val="bg1">
                    <a:lumMod val="95000"/>
                  </a:schemeClr>
                </a:solidFill>
                <a:latin typeface="黑体" panose="02010609060101010101" charset="-122"/>
                <a:ea typeface="黑体" panose="02010609060101010101" charset="-122"/>
              </a:defRPr>
            </a:lvl1pPr>
          </a:lstStyle>
          <a:p>
            <a:r>
              <a:rPr lang="zh-CN" altLang="en-US" dirty="0"/>
              <a:t>单击此处编辑主标题</a:t>
            </a:r>
            <a:endParaRPr lang="zh-CN" altLang="en-US" dirty="0"/>
          </a:p>
        </p:txBody>
      </p:sp>
      <p:sp>
        <p:nvSpPr>
          <p:cNvPr id="11" name="副标题 2"/>
          <p:cNvSpPr>
            <a:spLocks noGrp="1"/>
          </p:cNvSpPr>
          <p:nvPr>
            <p:ph type="subTitle" idx="1" hasCustomPrompt="1"/>
          </p:nvPr>
        </p:nvSpPr>
        <p:spPr>
          <a:xfrm>
            <a:off x="1143000" y="2856865"/>
            <a:ext cx="6858000" cy="337050"/>
          </a:xfrm>
          <a:prstGeom prst="rect">
            <a:avLst/>
          </a:prstGeom>
        </p:spPr>
        <p:txBody>
          <a:bodyPr/>
          <a:lstStyle>
            <a:lvl1pPr marL="0" indent="0" algn="r">
              <a:buNone/>
              <a:defRPr sz="1400">
                <a:solidFill>
                  <a:schemeClr val="bg1"/>
                </a:solidFill>
                <a:latin typeface="黑体" panose="02010609060101010101" charset="-122"/>
                <a:ea typeface="黑体" panose="02010609060101010101"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2" name="日期占位符 3"/>
          <p:cNvSpPr>
            <a:spLocks noGrp="1"/>
          </p:cNvSpPr>
          <p:nvPr>
            <p:ph type="dt" sz="half" idx="10"/>
          </p:nvPr>
        </p:nvSpPr>
        <p:spPr>
          <a:xfrm>
            <a:off x="615203" y="4868861"/>
            <a:ext cx="2057400" cy="274637"/>
          </a:xfrm>
          <a:prstGeom prst="rect">
            <a:avLst/>
          </a:prstGeom>
        </p:spPr>
        <p:txBody>
          <a:bodyPr/>
          <a:lstStyle>
            <a:lvl1pPr algn="ctr">
              <a:defRPr sz="1000">
                <a:solidFill>
                  <a:schemeClr val="bg1">
                    <a:lumMod val="95000"/>
                  </a:schemeClr>
                </a:solidFill>
                <a:latin typeface="微软雅黑 Light" panose="020B0502040204020203" pitchFamily="34" charset="-122"/>
                <a:ea typeface="微软雅黑 Light" panose="020B0502040204020203" pitchFamily="34" charset="-122"/>
              </a:defRPr>
            </a:lvl1pPr>
          </a:lstStyle>
          <a:p>
            <a:fld id="{806B2DE9-DC97-41A7-86F2-F22764945B69}" type="datetimeFigureOut">
              <a:rPr lang="zh-CN" altLang="en-US" smtClean="0"/>
            </a:fld>
            <a:endParaRPr lang="zh-CN" altLang="en-US" dirty="0"/>
          </a:p>
        </p:txBody>
      </p:sp>
      <p:sp>
        <p:nvSpPr>
          <p:cNvPr id="13" name="页脚占位符 4"/>
          <p:cNvSpPr>
            <a:spLocks noGrp="1"/>
          </p:cNvSpPr>
          <p:nvPr>
            <p:ph type="ftr" sz="quarter" idx="11"/>
          </p:nvPr>
        </p:nvSpPr>
        <p:spPr>
          <a:xfrm>
            <a:off x="3015503" y="4868861"/>
            <a:ext cx="3086100" cy="274637"/>
          </a:xfrm>
          <a:prstGeom prst="rect">
            <a:avLst/>
          </a:prstGeom>
        </p:spPr>
        <p:txBody>
          <a:bodyPr/>
          <a:lstStyle>
            <a:lvl1pPr algn="ctr">
              <a:defRPr sz="1000">
                <a:solidFill>
                  <a:schemeClr val="bg1">
                    <a:lumMod val="95000"/>
                  </a:schemeClr>
                </a:solidFill>
                <a:latin typeface="微软雅黑 Light" panose="020B0502040204020203" pitchFamily="34" charset="-122"/>
                <a:ea typeface="微软雅黑 Light" panose="020B0502040204020203" pitchFamily="34" charset="-122"/>
              </a:defRPr>
            </a:lvl1pPr>
          </a:lstStyle>
          <a:p>
            <a:endParaRPr lang="zh-CN" altLang="en-US" dirty="0"/>
          </a:p>
        </p:txBody>
      </p:sp>
      <p:sp>
        <p:nvSpPr>
          <p:cNvPr id="14" name="灯片编号占位符 5"/>
          <p:cNvSpPr>
            <a:spLocks noGrp="1"/>
          </p:cNvSpPr>
          <p:nvPr>
            <p:ph type="sldNum" sz="quarter" idx="12"/>
          </p:nvPr>
        </p:nvSpPr>
        <p:spPr>
          <a:xfrm>
            <a:off x="6444503" y="4868861"/>
            <a:ext cx="2057400" cy="274637"/>
          </a:xfrm>
          <a:prstGeom prst="rect">
            <a:avLst/>
          </a:prstGeom>
        </p:spPr>
        <p:txBody>
          <a:bodyPr/>
          <a:lstStyle>
            <a:lvl1pPr algn="ctr">
              <a:defRPr sz="1000">
                <a:solidFill>
                  <a:schemeClr val="bg1">
                    <a:lumMod val="95000"/>
                  </a:schemeClr>
                </a:solidFill>
                <a:latin typeface="微软雅黑 Light" panose="020B0502040204020203" pitchFamily="34" charset="-122"/>
                <a:ea typeface="微软雅黑 Light" panose="020B0502040204020203" pitchFamily="34" charset="-122"/>
              </a:defRPr>
            </a:lvl1pPr>
          </a:lstStyle>
          <a:p>
            <a:fld id="{092B600A-C8B8-4A4E-B407-ED3F99957665}" type="slidenum">
              <a:rPr lang="zh-CN" altLang="en-US" smtClean="0"/>
            </a:fld>
            <a:endParaRPr lang="zh-CN" altLang="en-US"/>
          </a:p>
        </p:txBody>
      </p:sp>
      <p:pic>
        <p:nvPicPr>
          <p:cNvPr id="3" name="图片 2" descr="dc2fee01003597aa6d6c81689f41bc0"/>
          <p:cNvPicPr>
            <a:picLocks noChangeAspect="1"/>
          </p:cNvPicPr>
          <p:nvPr userDrawn="1"/>
        </p:nvPicPr>
        <p:blipFill>
          <a:blip r:embed="rId2"/>
          <a:stretch>
            <a:fillRect/>
          </a:stretch>
        </p:blipFill>
        <p:spPr>
          <a:xfrm>
            <a:off x="3815080" y="374015"/>
            <a:ext cx="1514475" cy="15144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grpSp>
        <p:nvGrpSpPr>
          <p:cNvPr id="15" name="组合 14"/>
          <p:cNvGrpSpPr/>
          <p:nvPr userDrawn="1"/>
        </p:nvGrpSpPr>
        <p:grpSpPr>
          <a:xfrm>
            <a:off x="-949960" y="-34290"/>
            <a:ext cx="10497820" cy="5351780"/>
            <a:chOff x="-1496" y="-54"/>
            <a:chExt cx="16532" cy="8428"/>
          </a:xfrm>
        </p:grpSpPr>
        <p:grpSp>
          <p:nvGrpSpPr>
            <p:cNvPr id="17" name="组合 16"/>
            <p:cNvGrpSpPr/>
            <p:nvPr/>
          </p:nvGrpSpPr>
          <p:grpSpPr>
            <a:xfrm>
              <a:off x="-1496" y="-54"/>
              <a:ext cx="16533" cy="8428"/>
              <a:chOff x="-1496" y="-54"/>
              <a:chExt cx="16533" cy="8428"/>
            </a:xfrm>
          </p:grpSpPr>
          <p:sp>
            <p:nvSpPr>
              <p:cNvPr id="18" name="矩形 17"/>
              <p:cNvSpPr/>
              <p:nvPr/>
            </p:nvSpPr>
            <p:spPr>
              <a:xfrm>
                <a:off x="5362" y="2918"/>
                <a:ext cx="169" cy="836"/>
              </a:xfrm>
              <a:prstGeom prst="rect">
                <a:avLst/>
              </a:prstGeom>
              <a:gradFill>
                <a:gsLst>
                  <a:gs pos="0">
                    <a:srgbClr val="0688D0"/>
                  </a:gs>
                  <a:gs pos="75000">
                    <a:srgbClr val="0CB6FF"/>
                  </a:gs>
                  <a:gs pos="39000">
                    <a:srgbClr val="0099FF">
                      <a:shade val="100000"/>
                      <a:satMod val="115000"/>
                    </a:srgb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p>
            </p:txBody>
          </p:sp>
          <p:sp>
            <p:nvSpPr>
              <p:cNvPr id="19" name="矩形 18"/>
              <p:cNvSpPr/>
              <p:nvPr/>
            </p:nvSpPr>
            <p:spPr>
              <a:xfrm>
                <a:off x="1" y="-54"/>
                <a:ext cx="14496" cy="8154"/>
              </a:xfrm>
              <a:prstGeom prst="rect">
                <a:avLst/>
              </a:prstGeom>
              <a:gradFill>
                <a:gsLst>
                  <a:gs pos="0">
                    <a:srgbClr val="00B5FF"/>
                  </a:gs>
                  <a:gs pos="100000">
                    <a:srgbClr val="0189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圆角 10"/>
              <p:cNvSpPr/>
              <p:nvPr/>
            </p:nvSpPr>
            <p:spPr>
              <a:xfrm rot="18925447" flipV="1">
                <a:off x="10815" y="2444"/>
                <a:ext cx="1161" cy="150"/>
              </a:xfrm>
              <a:prstGeom prst="roundRect">
                <a:avLst>
                  <a:gd name="adj" fmla="val 50000"/>
                </a:avLst>
              </a:prstGeom>
              <a:gradFill>
                <a:gsLst>
                  <a:gs pos="0">
                    <a:srgbClr val="00B0F0"/>
                  </a:gs>
                  <a:gs pos="98000">
                    <a:srgbClr val="00B0F0">
                      <a:lumMod val="65000"/>
                      <a:lumOff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21" name="矩形: 圆角 11"/>
              <p:cNvSpPr/>
              <p:nvPr/>
            </p:nvSpPr>
            <p:spPr>
              <a:xfrm rot="18925447" flipV="1">
                <a:off x="2919" y="5827"/>
                <a:ext cx="2465" cy="123"/>
              </a:xfrm>
              <a:prstGeom prst="roundRect">
                <a:avLst>
                  <a:gd name="adj" fmla="val 50000"/>
                </a:avLst>
              </a:prstGeom>
              <a:gradFill>
                <a:gsLst>
                  <a:gs pos="0">
                    <a:srgbClr val="01C5FF"/>
                  </a:gs>
                  <a:gs pos="100000">
                    <a:srgbClr val="0CB6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22" name="任意多边形: 形状 25"/>
              <p:cNvSpPr/>
              <p:nvPr/>
            </p:nvSpPr>
            <p:spPr>
              <a:xfrm rot="2214219">
                <a:off x="3531" y="1375"/>
                <a:ext cx="942" cy="812"/>
              </a:xfrm>
              <a:custGeom>
                <a:avLst/>
                <a:gdLst>
                  <a:gd name="connsiteX0" fmla="*/ 779594 w 1559188"/>
                  <a:gd name="connsiteY0" fmla="*/ 126245 h 1344128"/>
                  <a:gd name="connsiteX1" fmla="*/ 111087 w 1559188"/>
                  <a:gd name="connsiteY1" fmla="*/ 1278844 h 1344128"/>
                  <a:gd name="connsiteX2" fmla="*/ 1448101 w 1559188"/>
                  <a:gd name="connsiteY2" fmla="*/ 1278844 h 1344128"/>
                  <a:gd name="connsiteX3" fmla="*/ 779594 w 1559188"/>
                  <a:gd name="connsiteY3" fmla="*/ 0 h 1344128"/>
                  <a:gd name="connsiteX4" fmla="*/ 1559188 w 1559188"/>
                  <a:gd name="connsiteY4" fmla="*/ 1344128 h 1344128"/>
                  <a:gd name="connsiteX5" fmla="*/ 0 w 1559188"/>
                  <a:gd name="connsiteY5" fmla="*/ 1344128 h 134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9188" h="1344128">
                    <a:moveTo>
                      <a:pt x="779594" y="126245"/>
                    </a:moveTo>
                    <a:lnTo>
                      <a:pt x="111087" y="1278844"/>
                    </a:lnTo>
                    <a:lnTo>
                      <a:pt x="1448101" y="1278844"/>
                    </a:lnTo>
                    <a:close/>
                    <a:moveTo>
                      <a:pt x="779594" y="0"/>
                    </a:moveTo>
                    <a:lnTo>
                      <a:pt x="1559188" y="1344128"/>
                    </a:lnTo>
                    <a:lnTo>
                      <a:pt x="0" y="1344128"/>
                    </a:lnTo>
                    <a:close/>
                  </a:path>
                </a:pathLst>
              </a:custGeom>
              <a:gradFill>
                <a:gsLst>
                  <a:gs pos="0">
                    <a:srgbClr val="01C5FF"/>
                  </a:gs>
                  <a:gs pos="100000">
                    <a:srgbClr val="0CB6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algn="ctr"/>
                <a:endParaRPr lang="zh-CN" altLang="en-US" dirty="0"/>
              </a:p>
            </p:txBody>
          </p:sp>
          <p:sp>
            <p:nvSpPr>
              <p:cNvPr id="23" name="矩形: 圆角 27"/>
              <p:cNvSpPr/>
              <p:nvPr/>
            </p:nvSpPr>
            <p:spPr>
              <a:xfrm rot="18925447" flipV="1">
                <a:off x="10788" y="6486"/>
                <a:ext cx="1161" cy="150"/>
              </a:xfrm>
              <a:prstGeom prst="roundRect">
                <a:avLst>
                  <a:gd name="adj" fmla="val 50000"/>
                </a:avLst>
              </a:prstGeom>
              <a:gradFill>
                <a:gsLst>
                  <a:gs pos="0">
                    <a:srgbClr val="01C5FF"/>
                  </a:gs>
                  <a:gs pos="100000">
                    <a:srgbClr val="0CB6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24" name="任意多边形: 形状 29"/>
              <p:cNvSpPr/>
              <p:nvPr/>
            </p:nvSpPr>
            <p:spPr>
              <a:xfrm>
                <a:off x="13461" y="6798"/>
                <a:ext cx="1577" cy="1577"/>
              </a:xfrm>
              <a:custGeom>
                <a:avLst/>
                <a:gdLst>
                  <a:gd name="connsiteX0" fmla="*/ 1110389 w 2220778"/>
                  <a:gd name="connsiteY0" fmla="*/ 233530 h 2220778"/>
                  <a:gd name="connsiteX1" fmla="*/ 233530 w 2220778"/>
                  <a:gd name="connsiteY1" fmla="*/ 1110389 h 2220778"/>
                  <a:gd name="connsiteX2" fmla="*/ 1110389 w 2220778"/>
                  <a:gd name="connsiteY2" fmla="*/ 1987248 h 2220778"/>
                  <a:gd name="connsiteX3" fmla="*/ 1987248 w 2220778"/>
                  <a:gd name="connsiteY3" fmla="*/ 1110389 h 2220778"/>
                  <a:gd name="connsiteX4" fmla="*/ 1110389 w 2220778"/>
                  <a:gd name="connsiteY4" fmla="*/ 233530 h 2220778"/>
                  <a:gd name="connsiteX5" fmla="*/ 1110389 w 2220778"/>
                  <a:gd name="connsiteY5" fmla="*/ 0 h 2220778"/>
                  <a:gd name="connsiteX6" fmla="*/ 2220778 w 2220778"/>
                  <a:gd name="connsiteY6" fmla="*/ 1110389 h 2220778"/>
                  <a:gd name="connsiteX7" fmla="*/ 1110389 w 2220778"/>
                  <a:gd name="connsiteY7" fmla="*/ 2220778 h 2220778"/>
                  <a:gd name="connsiteX8" fmla="*/ 0 w 2220778"/>
                  <a:gd name="connsiteY8" fmla="*/ 1110389 h 2220778"/>
                  <a:gd name="connsiteX9" fmla="*/ 1110389 w 2220778"/>
                  <a:gd name="connsiteY9" fmla="*/ 0 h 222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0778" h="2220778">
                    <a:moveTo>
                      <a:pt x="1110389" y="233530"/>
                    </a:moveTo>
                    <a:cubicBezTo>
                      <a:pt x="626113" y="233530"/>
                      <a:pt x="233530" y="626113"/>
                      <a:pt x="233530" y="1110389"/>
                    </a:cubicBezTo>
                    <a:cubicBezTo>
                      <a:pt x="233530" y="1594665"/>
                      <a:pt x="626113" y="1987248"/>
                      <a:pt x="1110389" y="1987248"/>
                    </a:cubicBezTo>
                    <a:cubicBezTo>
                      <a:pt x="1594665" y="1987248"/>
                      <a:pt x="1987248" y="1594665"/>
                      <a:pt x="1987248" y="1110389"/>
                    </a:cubicBezTo>
                    <a:cubicBezTo>
                      <a:pt x="1987248" y="626113"/>
                      <a:pt x="1594665" y="233530"/>
                      <a:pt x="1110389" y="233530"/>
                    </a:cubicBezTo>
                    <a:close/>
                    <a:moveTo>
                      <a:pt x="1110389" y="0"/>
                    </a:moveTo>
                    <a:cubicBezTo>
                      <a:pt x="1723640" y="0"/>
                      <a:pt x="2220778" y="497138"/>
                      <a:pt x="2220778" y="1110389"/>
                    </a:cubicBezTo>
                    <a:cubicBezTo>
                      <a:pt x="2220778" y="1723640"/>
                      <a:pt x="1723640" y="2220778"/>
                      <a:pt x="1110389" y="2220778"/>
                    </a:cubicBezTo>
                    <a:cubicBezTo>
                      <a:pt x="497138" y="2220778"/>
                      <a:pt x="0" y="1723640"/>
                      <a:pt x="0" y="1110389"/>
                    </a:cubicBezTo>
                    <a:cubicBezTo>
                      <a:pt x="0" y="497138"/>
                      <a:pt x="497138" y="0"/>
                      <a:pt x="1110389" y="0"/>
                    </a:cubicBezTo>
                    <a:close/>
                  </a:path>
                </a:pathLst>
              </a:custGeom>
              <a:gradFill>
                <a:gsLst>
                  <a:gs pos="0">
                    <a:srgbClr val="01C5FF"/>
                  </a:gs>
                  <a:gs pos="100000">
                    <a:srgbClr val="0099FF">
                      <a:lumMod val="57000"/>
                      <a:lumOff val="43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2800" dirty="0"/>
              </a:p>
              <a:p>
                <a:pPr algn="ctr"/>
                <a:endParaRPr lang="en-US" altLang="zh-CN" sz="2800" dirty="0"/>
              </a:p>
              <a:p>
                <a:pPr algn="ctr"/>
                <a:endParaRPr lang="en-US" altLang="zh-CN" sz="2800" dirty="0"/>
              </a:p>
              <a:p>
                <a:pPr algn="ctr"/>
                <a:endParaRPr lang="en-US" altLang="zh-CN" sz="2800" dirty="0"/>
              </a:p>
              <a:p>
                <a:pPr algn="ctr"/>
                <a:endParaRPr lang="en-US" altLang="zh-CN" sz="2800" dirty="0"/>
              </a:p>
              <a:p>
                <a:pPr algn="ctr"/>
                <a:endParaRPr lang="en-US" altLang="zh-CN" sz="2800" dirty="0"/>
              </a:p>
              <a:p>
                <a:pPr algn="ctr"/>
                <a:endParaRPr lang="en-US" altLang="zh-CN" sz="2800" dirty="0"/>
              </a:p>
              <a:p>
                <a:pPr algn="ctr"/>
                <a:endParaRPr lang="en-US" altLang="zh-CN" sz="2800" dirty="0"/>
              </a:p>
              <a:p>
                <a:pPr algn="ctr"/>
                <a:endParaRPr lang="en-US" altLang="zh-CN" sz="2800" dirty="0"/>
              </a:p>
              <a:p>
                <a:pPr algn="ctr"/>
                <a:endParaRPr lang="zh-CN" altLang="en-US" sz="2800" dirty="0"/>
              </a:p>
            </p:txBody>
          </p:sp>
          <p:sp>
            <p:nvSpPr>
              <p:cNvPr id="25" name="矩形: 圆角 6"/>
              <p:cNvSpPr/>
              <p:nvPr/>
            </p:nvSpPr>
            <p:spPr>
              <a:xfrm rot="18925447">
                <a:off x="-1496" y="1430"/>
                <a:ext cx="4135" cy="147"/>
              </a:xfrm>
              <a:prstGeom prst="roundRect">
                <a:avLst>
                  <a:gd name="adj" fmla="val 50000"/>
                </a:avLst>
              </a:prstGeom>
              <a:gradFill>
                <a:gsLst>
                  <a:gs pos="0">
                    <a:srgbClr val="0CB6FF">
                      <a:lumMod val="84000"/>
                      <a:lumOff val="16000"/>
                    </a:srgbClr>
                  </a:gs>
                  <a:gs pos="100000">
                    <a:srgbClr val="0099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27" name="矩形: 圆角 5"/>
            <p:cNvSpPr/>
            <p:nvPr/>
          </p:nvSpPr>
          <p:spPr>
            <a:xfrm rot="18925447">
              <a:off x="8371" y="48"/>
              <a:ext cx="4135" cy="147"/>
            </a:xfrm>
            <a:prstGeom prst="roundRect">
              <a:avLst>
                <a:gd name="adj" fmla="val 50000"/>
              </a:avLst>
            </a:prstGeom>
            <a:gradFill>
              <a:gsLst>
                <a:gs pos="0">
                  <a:srgbClr val="01C5FF">
                    <a:lumMod val="45000"/>
                    <a:lumOff val="55000"/>
                  </a:srgbClr>
                </a:gs>
                <a:gs pos="100000">
                  <a:srgbClr val="0CB6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
        <p:nvSpPr>
          <p:cNvPr id="26" name="矩形: 圆角 25"/>
          <p:cNvSpPr/>
          <p:nvPr userDrawn="1"/>
        </p:nvSpPr>
        <p:spPr>
          <a:xfrm>
            <a:off x="4167702" y="954722"/>
            <a:ext cx="1134745" cy="1082675"/>
          </a:xfrm>
          <a:prstGeom prst="roundRect">
            <a:avLst/>
          </a:prstGeom>
          <a:gradFill>
            <a:gsLst>
              <a:gs pos="0">
                <a:srgbClr val="0CB6FF"/>
              </a:gs>
              <a:gs pos="100000">
                <a:srgbClr val="0099FF">
                  <a:lumMod val="65000"/>
                  <a:lumOff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2800" dirty="0">
              <a:latin typeface="微软雅黑 Light" panose="020B0502040204020203" pitchFamily="34" charset="-122"/>
              <a:ea typeface="微软雅黑 Light" panose="020B0502040204020203" pitchFamily="34" charset="-122"/>
            </a:endParaRPr>
          </a:p>
        </p:txBody>
      </p:sp>
      <p:sp>
        <p:nvSpPr>
          <p:cNvPr id="10" name="文本占位符 9"/>
          <p:cNvSpPr>
            <a:spLocks noGrp="1"/>
          </p:cNvSpPr>
          <p:nvPr>
            <p:ph type="body" sz="quarter" idx="13" hasCustomPrompt="1"/>
          </p:nvPr>
        </p:nvSpPr>
        <p:spPr>
          <a:xfrm>
            <a:off x="1992473" y="2571796"/>
            <a:ext cx="5500047" cy="609429"/>
          </a:xfrm>
          <a:prstGeom prst="rect">
            <a:avLst/>
          </a:prstGeom>
        </p:spPr>
        <p:txBody>
          <a:bodyPr/>
          <a:lstStyle>
            <a:lvl1pPr marL="0" indent="0" algn="ctr">
              <a:buNone/>
              <a:defRPr sz="3200">
                <a:solidFill>
                  <a:schemeClr val="bg1"/>
                </a:solidFill>
                <a:latin typeface="黑体" panose="02010609060101010101" charset="-122"/>
                <a:ea typeface="黑体" panose="02010609060101010101" charset="-122"/>
              </a:defRPr>
            </a:lvl1pPr>
            <a:lvl2pPr marL="457200" indent="0" algn="ctr">
              <a:buNone/>
              <a:defRPr sz="3200">
                <a:solidFill>
                  <a:schemeClr val="bg1"/>
                </a:solidFill>
                <a:latin typeface="黑体" panose="02010609060101010101" charset="-122"/>
                <a:ea typeface="黑体" panose="02010609060101010101" charset="-122"/>
              </a:defRPr>
            </a:lvl2pPr>
          </a:lstStyle>
          <a:p>
            <a:pPr lvl="0"/>
            <a:r>
              <a:rPr lang="zh-CN" altLang="en-US" dirty="0"/>
              <a:t>单击此处编辑章节标题</a:t>
            </a:r>
            <a:endParaRPr lang="zh-CN" altLang="en-US" dirty="0"/>
          </a:p>
          <a:p>
            <a:pPr lvl="1"/>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grpSp>
        <p:nvGrpSpPr>
          <p:cNvPr id="15" name="组合 14"/>
          <p:cNvGrpSpPr/>
          <p:nvPr userDrawn="1"/>
        </p:nvGrpSpPr>
        <p:grpSpPr>
          <a:xfrm>
            <a:off x="-949960" y="-34290"/>
            <a:ext cx="10497820" cy="5351780"/>
            <a:chOff x="-1496" y="-54"/>
            <a:chExt cx="16532" cy="8428"/>
          </a:xfrm>
        </p:grpSpPr>
        <p:grpSp>
          <p:nvGrpSpPr>
            <p:cNvPr id="17" name="组合 16"/>
            <p:cNvGrpSpPr/>
            <p:nvPr/>
          </p:nvGrpSpPr>
          <p:grpSpPr>
            <a:xfrm>
              <a:off x="-1496" y="-54"/>
              <a:ext cx="16533" cy="8428"/>
              <a:chOff x="-1496" y="-54"/>
              <a:chExt cx="16533" cy="8428"/>
            </a:xfrm>
          </p:grpSpPr>
          <p:sp>
            <p:nvSpPr>
              <p:cNvPr id="18" name="矩形 17"/>
              <p:cNvSpPr/>
              <p:nvPr/>
            </p:nvSpPr>
            <p:spPr>
              <a:xfrm>
                <a:off x="5362" y="2918"/>
                <a:ext cx="169" cy="836"/>
              </a:xfrm>
              <a:prstGeom prst="rect">
                <a:avLst/>
              </a:prstGeom>
              <a:gradFill>
                <a:gsLst>
                  <a:gs pos="0">
                    <a:srgbClr val="0688D0"/>
                  </a:gs>
                  <a:gs pos="75000">
                    <a:srgbClr val="0CB6FF"/>
                  </a:gs>
                  <a:gs pos="39000">
                    <a:srgbClr val="0099FF">
                      <a:shade val="100000"/>
                      <a:satMod val="115000"/>
                    </a:srgb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p>
            </p:txBody>
          </p:sp>
          <p:sp>
            <p:nvSpPr>
              <p:cNvPr id="19" name="矩形 18"/>
              <p:cNvSpPr/>
              <p:nvPr/>
            </p:nvSpPr>
            <p:spPr>
              <a:xfrm>
                <a:off x="1" y="-54"/>
                <a:ext cx="14496" cy="8154"/>
              </a:xfrm>
              <a:prstGeom prst="rect">
                <a:avLst/>
              </a:prstGeom>
              <a:gradFill>
                <a:gsLst>
                  <a:gs pos="0">
                    <a:srgbClr val="00B5FF"/>
                  </a:gs>
                  <a:gs pos="100000">
                    <a:srgbClr val="0189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圆角 10"/>
              <p:cNvSpPr/>
              <p:nvPr/>
            </p:nvSpPr>
            <p:spPr>
              <a:xfrm rot="18925447" flipV="1">
                <a:off x="10815" y="2444"/>
                <a:ext cx="1161" cy="150"/>
              </a:xfrm>
              <a:prstGeom prst="roundRect">
                <a:avLst>
                  <a:gd name="adj" fmla="val 50000"/>
                </a:avLst>
              </a:prstGeom>
              <a:gradFill>
                <a:gsLst>
                  <a:gs pos="0">
                    <a:srgbClr val="00B0F0"/>
                  </a:gs>
                  <a:gs pos="98000">
                    <a:srgbClr val="00B0F0">
                      <a:lumMod val="65000"/>
                      <a:lumOff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21" name="矩形: 圆角 11"/>
              <p:cNvSpPr/>
              <p:nvPr/>
            </p:nvSpPr>
            <p:spPr>
              <a:xfrm rot="18925447" flipV="1">
                <a:off x="2919" y="5827"/>
                <a:ext cx="2465" cy="123"/>
              </a:xfrm>
              <a:prstGeom prst="roundRect">
                <a:avLst>
                  <a:gd name="adj" fmla="val 50000"/>
                </a:avLst>
              </a:prstGeom>
              <a:gradFill>
                <a:gsLst>
                  <a:gs pos="0">
                    <a:srgbClr val="01C5FF"/>
                  </a:gs>
                  <a:gs pos="100000">
                    <a:srgbClr val="0CB6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22" name="任意多边形: 形状 25"/>
              <p:cNvSpPr/>
              <p:nvPr/>
            </p:nvSpPr>
            <p:spPr>
              <a:xfrm rot="2214219">
                <a:off x="3531" y="1375"/>
                <a:ext cx="942" cy="812"/>
              </a:xfrm>
              <a:custGeom>
                <a:avLst/>
                <a:gdLst>
                  <a:gd name="connsiteX0" fmla="*/ 779594 w 1559188"/>
                  <a:gd name="connsiteY0" fmla="*/ 126245 h 1344128"/>
                  <a:gd name="connsiteX1" fmla="*/ 111087 w 1559188"/>
                  <a:gd name="connsiteY1" fmla="*/ 1278844 h 1344128"/>
                  <a:gd name="connsiteX2" fmla="*/ 1448101 w 1559188"/>
                  <a:gd name="connsiteY2" fmla="*/ 1278844 h 1344128"/>
                  <a:gd name="connsiteX3" fmla="*/ 779594 w 1559188"/>
                  <a:gd name="connsiteY3" fmla="*/ 0 h 1344128"/>
                  <a:gd name="connsiteX4" fmla="*/ 1559188 w 1559188"/>
                  <a:gd name="connsiteY4" fmla="*/ 1344128 h 1344128"/>
                  <a:gd name="connsiteX5" fmla="*/ 0 w 1559188"/>
                  <a:gd name="connsiteY5" fmla="*/ 1344128 h 134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9188" h="1344128">
                    <a:moveTo>
                      <a:pt x="779594" y="126245"/>
                    </a:moveTo>
                    <a:lnTo>
                      <a:pt x="111087" y="1278844"/>
                    </a:lnTo>
                    <a:lnTo>
                      <a:pt x="1448101" y="1278844"/>
                    </a:lnTo>
                    <a:close/>
                    <a:moveTo>
                      <a:pt x="779594" y="0"/>
                    </a:moveTo>
                    <a:lnTo>
                      <a:pt x="1559188" y="1344128"/>
                    </a:lnTo>
                    <a:lnTo>
                      <a:pt x="0" y="1344128"/>
                    </a:lnTo>
                    <a:close/>
                  </a:path>
                </a:pathLst>
              </a:custGeom>
              <a:gradFill>
                <a:gsLst>
                  <a:gs pos="0">
                    <a:srgbClr val="01C5FF"/>
                  </a:gs>
                  <a:gs pos="100000">
                    <a:srgbClr val="0CB6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algn="ctr"/>
                <a:endParaRPr lang="zh-CN" altLang="en-US" dirty="0"/>
              </a:p>
            </p:txBody>
          </p:sp>
          <p:sp>
            <p:nvSpPr>
              <p:cNvPr id="23" name="矩形: 圆角 27"/>
              <p:cNvSpPr/>
              <p:nvPr/>
            </p:nvSpPr>
            <p:spPr>
              <a:xfrm rot="18925447" flipV="1">
                <a:off x="10788" y="6486"/>
                <a:ext cx="1161" cy="150"/>
              </a:xfrm>
              <a:prstGeom prst="roundRect">
                <a:avLst>
                  <a:gd name="adj" fmla="val 50000"/>
                </a:avLst>
              </a:prstGeom>
              <a:gradFill>
                <a:gsLst>
                  <a:gs pos="0">
                    <a:srgbClr val="01C5FF"/>
                  </a:gs>
                  <a:gs pos="100000">
                    <a:srgbClr val="0CB6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24" name="任意多边形: 形状 29"/>
              <p:cNvSpPr/>
              <p:nvPr/>
            </p:nvSpPr>
            <p:spPr>
              <a:xfrm>
                <a:off x="13461" y="6798"/>
                <a:ext cx="1577" cy="1577"/>
              </a:xfrm>
              <a:custGeom>
                <a:avLst/>
                <a:gdLst>
                  <a:gd name="connsiteX0" fmla="*/ 1110389 w 2220778"/>
                  <a:gd name="connsiteY0" fmla="*/ 233530 h 2220778"/>
                  <a:gd name="connsiteX1" fmla="*/ 233530 w 2220778"/>
                  <a:gd name="connsiteY1" fmla="*/ 1110389 h 2220778"/>
                  <a:gd name="connsiteX2" fmla="*/ 1110389 w 2220778"/>
                  <a:gd name="connsiteY2" fmla="*/ 1987248 h 2220778"/>
                  <a:gd name="connsiteX3" fmla="*/ 1987248 w 2220778"/>
                  <a:gd name="connsiteY3" fmla="*/ 1110389 h 2220778"/>
                  <a:gd name="connsiteX4" fmla="*/ 1110389 w 2220778"/>
                  <a:gd name="connsiteY4" fmla="*/ 233530 h 2220778"/>
                  <a:gd name="connsiteX5" fmla="*/ 1110389 w 2220778"/>
                  <a:gd name="connsiteY5" fmla="*/ 0 h 2220778"/>
                  <a:gd name="connsiteX6" fmla="*/ 2220778 w 2220778"/>
                  <a:gd name="connsiteY6" fmla="*/ 1110389 h 2220778"/>
                  <a:gd name="connsiteX7" fmla="*/ 1110389 w 2220778"/>
                  <a:gd name="connsiteY7" fmla="*/ 2220778 h 2220778"/>
                  <a:gd name="connsiteX8" fmla="*/ 0 w 2220778"/>
                  <a:gd name="connsiteY8" fmla="*/ 1110389 h 2220778"/>
                  <a:gd name="connsiteX9" fmla="*/ 1110389 w 2220778"/>
                  <a:gd name="connsiteY9" fmla="*/ 0 h 222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0778" h="2220778">
                    <a:moveTo>
                      <a:pt x="1110389" y="233530"/>
                    </a:moveTo>
                    <a:cubicBezTo>
                      <a:pt x="626113" y="233530"/>
                      <a:pt x="233530" y="626113"/>
                      <a:pt x="233530" y="1110389"/>
                    </a:cubicBezTo>
                    <a:cubicBezTo>
                      <a:pt x="233530" y="1594665"/>
                      <a:pt x="626113" y="1987248"/>
                      <a:pt x="1110389" y="1987248"/>
                    </a:cubicBezTo>
                    <a:cubicBezTo>
                      <a:pt x="1594665" y="1987248"/>
                      <a:pt x="1987248" y="1594665"/>
                      <a:pt x="1987248" y="1110389"/>
                    </a:cubicBezTo>
                    <a:cubicBezTo>
                      <a:pt x="1987248" y="626113"/>
                      <a:pt x="1594665" y="233530"/>
                      <a:pt x="1110389" y="233530"/>
                    </a:cubicBezTo>
                    <a:close/>
                    <a:moveTo>
                      <a:pt x="1110389" y="0"/>
                    </a:moveTo>
                    <a:cubicBezTo>
                      <a:pt x="1723640" y="0"/>
                      <a:pt x="2220778" y="497138"/>
                      <a:pt x="2220778" y="1110389"/>
                    </a:cubicBezTo>
                    <a:cubicBezTo>
                      <a:pt x="2220778" y="1723640"/>
                      <a:pt x="1723640" y="2220778"/>
                      <a:pt x="1110389" y="2220778"/>
                    </a:cubicBezTo>
                    <a:cubicBezTo>
                      <a:pt x="497138" y="2220778"/>
                      <a:pt x="0" y="1723640"/>
                      <a:pt x="0" y="1110389"/>
                    </a:cubicBezTo>
                    <a:cubicBezTo>
                      <a:pt x="0" y="497138"/>
                      <a:pt x="497138" y="0"/>
                      <a:pt x="1110389" y="0"/>
                    </a:cubicBezTo>
                    <a:close/>
                  </a:path>
                </a:pathLst>
              </a:custGeom>
              <a:gradFill>
                <a:gsLst>
                  <a:gs pos="0">
                    <a:srgbClr val="01C5FF"/>
                  </a:gs>
                  <a:gs pos="100000">
                    <a:srgbClr val="0099FF">
                      <a:lumMod val="57000"/>
                      <a:lumOff val="43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2800" dirty="0"/>
              </a:p>
              <a:p>
                <a:pPr algn="ctr"/>
                <a:endParaRPr lang="en-US" altLang="zh-CN" sz="2800" dirty="0"/>
              </a:p>
              <a:p>
                <a:pPr algn="ctr"/>
                <a:endParaRPr lang="en-US" altLang="zh-CN" sz="2800" dirty="0"/>
              </a:p>
              <a:p>
                <a:pPr algn="ctr"/>
                <a:endParaRPr lang="en-US" altLang="zh-CN" sz="2800" dirty="0"/>
              </a:p>
              <a:p>
                <a:pPr algn="ctr"/>
                <a:endParaRPr lang="en-US" altLang="zh-CN" sz="2800" dirty="0"/>
              </a:p>
              <a:p>
                <a:pPr algn="ctr"/>
                <a:endParaRPr lang="en-US" altLang="zh-CN" sz="2800" dirty="0"/>
              </a:p>
              <a:p>
                <a:pPr algn="ctr"/>
                <a:endParaRPr lang="en-US" altLang="zh-CN" sz="2800" dirty="0"/>
              </a:p>
              <a:p>
                <a:pPr algn="ctr"/>
                <a:endParaRPr lang="en-US" altLang="zh-CN" sz="2800" dirty="0"/>
              </a:p>
              <a:p>
                <a:pPr algn="ctr"/>
                <a:endParaRPr lang="en-US" altLang="zh-CN" sz="2800" dirty="0"/>
              </a:p>
              <a:p>
                <a:pPr algn="ctr"/>
                <a:endParaRPr lang="zh-CN" altLang="en-US" sz="2800" dirty="0"/>
              </a:p>
            </p:txBody>
          </p:sp>
          <p:sp>
            <p:nvSpPr>
              <p:cNvPr id="25" name="矩形: 圆角 6"/>
              <p:cNvSpPr/>
              <p:nvPr/>
            </p:nvSpPr>
            <p:spPr>
              <a:xfrm rot="18925447">
                <a:off x="-1496" y="1430"/>
                <a:ext cx="4135" cy="147"/>
              </a:xfrm>
              <a:prstGeom prst="roundRect">
                <a:avLst>
                  <a:gd name="adj" fmla="val 50000"/>
                </a:avLst>
              </a:prstGeom>
              <a:gradFill>
                <a:gsLst>
                  <a:gs pos="0">
                    <a:srgbClr val="0CB6FF">
                      <a:lumMod val="84000"/>
                      <a:lumOff val="16000"/>
                    </a:srgbClr>
                  </a:gs>
                  <a:gs pos="100000">
                    <a:srgbClr val="0099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27" name="矩形: 圆角 5"/>
            <p:cNvSpPr/>
            <p:nvPr/>
          </p:nvSpPr>
          <p:spPr>
            <a:xfrm rot="18925447">
              <a:off x="8371" y="48"/>
              <a:ext cx="4135" cy="147"/>
            </a:xfrm>
            <a:prstGeom prst="roundRect">
              <a:avLst>
                <a:gd name="adj" fmla="val 50000"/>
              </a:avLst>
            </a:prstGeom>
            <a:gradFill>
              <a:gsLst>
                <a:gs pos="0">
                  <a:srgbClr val="01C5FF">
                    <a:lumMod val="45000"/>
                    <a:lumOff val="55000"/>
                  </a:srgbClr>
                </a:gs>
                <a:gs pos="100000">
                  <a:srgbClr val="0CB6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6" name="日期占位符 2"/>
          <p:cNvSpPr>
            <a:spLocks noGrp="1"/>
          </p:cNvSpPr>
          <p:nvPr>
            <p:ph type="dt" sz="half" idx="10"/>
          </p:nvPr>
        </p:nvSpPr>
        <p:spPr>
          <a:xfrm>
            <a:off x="628650" y="4868860"/>
            <a:ext cx="2057400" cy="274637"/>
          </a:xfrm>
          <a:prstGeom prst="rect">
            <a:avLst/>
          </a:prstGeom>
        </p:spPr>
        <p:txBody>
          <a:bodyPr/>
          <a:lstStyle>
            <a:lvl1pPr algn="ctr">
              <a:defRPr sz="1000">
                <a:solidFill>
                  <a:schemeClr val="bg1"/>
                </a:solidFill>
              </a:defRPr>
            </a:lvl1pPr>
          </a:lstStyle>
          <a:p>
            <a:fld id="{806B2DE9-DC97-41A7-86F2-F22764945B69}" type="datetimeFigureOut">
              <a:rPr lang="zh-CN" altLang="en-US" smtClean="0"/>
            </a:fld>
            <a:endParaRPr lang="zh-CN" altLang="en-US"/>
          </a:p>
        </p:txBody>
      </p:sp>
      <p:sp>
        <p:nvSpPr>
          <p:cNvPr id="7" name="页脚占位符 3"/>
          <p:cNvSpPr>
            <a:spLocks noGrp="1"/>
          </p:cNvSpPr>
          <p:nvPr>
            <p:ph type="ftr" sz="quarter" idx="11"/>
          </p:nvPr>
        </p:nvSpPr>
        <p:spPr>
          <a:xfrm>
            <a:off x="3028950" y="4868860"/>
            <a:ext cx="3086100" cy="274637"/>
          </a:xfrm>
          <a:prstGeom prst="rect">
            <a:avLst/>
          </a:prstGeom>
        </p:spPr>
        <p:txBody>
          <a:bodyPr/>
          <a:lstStyle>
            <a:lvl1pPr algn="ctr">
              <a:defRPr sz="1000">
                <a:solidFill>
                  <a:schemeClr val="bg1"/>
                </a:solidFill>
              </a:defRPr>
            </a:lvl1pPr>
          </a:lstStyle>
          <a:p>
            <a:endParaRPr lang="zh-CN" altLang="en-US"/>
          </a:p>
        </p:txBody>
      </p:sp>
      <p:sp>
        <p:nvSpPr>
          <p:cNvPr id="8" name="灯片编号占位符 4"/>
          <p:cNvSpPr>
            <a:spLocks noGrp="1"/>
          </p:cNvSpPr>
          <p:nvPr>
            <p:ph type="sldNum" sz="quarter" idx="12"/>
          </p:nvPr>
        </p:nvSpPr>
        <p:spPr>
          <a:xfrm>
            <a:off x="6457950" y="4868860"/>
            <a:ext cx="2057400" cy="274637"/>
          </a:xfrm>
          <a:prstGeom prst="rect">
            <a:avLst/>
          </a:prstGeom>
        </p:spPr>
        <p:txBody>
          <a:bodyPr/>
          <a:lstStyle>
            <a:lvl1pPr algn="ctr">
              <a:defRPr sz="1000">
                <a:solidFill>
                  <a:schemeClr val="bg1"/>
                </a:solidFill>
              </a:defRPr>
            </a:lvl1pPr>
          </a:lstStyle>
          <a:p>
            <a:fld id="{092B600A-C8B8-4A4E-B407-ED3F99957665}" type="slidenum">
              <a:rPr lang="zh-CN" altLang="en-US" smtClean="0"/>
            </a:fld>
            <a:endParaRPr lang="zh-CN" altLang="en-US"/>
          </a:p>
        </p:txBody>
      </p:sp>
      <p:pic>
        <p:nvPicPr>
          <p:cNvPr id="3" name="图片 2" descr="dc2fee01003597aa6d6c81689f41bc0"/>
          <p:cNvPicPr>
            <a:picLocks noChangeAspect="1"/>
          </p:cNvPicPr>
          <p:nvPr userDrawn="1"/>
        </p:nvPicPr>
        <p:blipFill>
          <a:blip r:embed="rId2"/>
          <a:stretch>
            <a:fillRect/>
          </a:stretch>
        </p:blipFill>
        <p:spPr>
          <a:xfrm>
            <a:off x="3815080" y="374015"/>
            <a:ext cx="1514475" cy="15144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showMasterSp="0">
  <p:cSld name="Title Slide">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0" y="0"/>
            <a:ext cx="322421" cy="205740"/>
          </a:xfrm>
          <a:custGeom>
            <a:avLst/>
            <a:gdLst/>
            <a:ahLst/>
            <a:cxnLst/>
            <a:rect l="l" t="t" r="r" b="b"/>
            <a:pathLst>
              <a:path w="429895" h="274320">
                <a:moveTo>
                  <a:pt x="429768" y="0"/>
                </a:moveTo>
                <a:lnTo>
                  <a:pt x="0" y="0"/>
                </a:lnTo>
                <a:lnTo>
                  <a:pt x="0" y="274320"/>
                </a:lnTo>
                <a:lnTo>
                  <a:pt x="429768" y="0"/>
                </a:lnTo>
                <a:close/>
              </a:path>
            </a:pathLst>
          </a:custGeom>
          <a:solidFill>
            <a:srgbClr val="C00000">
              <a:alpha val="79998"/>
            </a:srgbClr>
          </a:solidFill>
        </p:spPr>
        <p:txBody>
          <a:bodyPr wrap="square" lIns="0" tIns="0" rIns="0" bIns="0" rtlCol="0"/>
          <a:lstStyle/>
          <a:p>
            <a:endParaRPr sz="1050"/>
          </a:p>
        </p:txBody>
      </p:sp>
      <p:sp>
        <p:nvSpPr>
          <p:cNvPr id="18" name="bk object 18"/>
          <p:cNvSpPr/>
          <p:nvPr/>
        </p:nvSpPr>
        <p:spPr>
          <a:xfrm>
            <a:off x="7925559" y="4354830"/>
            <a:ext cx="1218724" cy="788670"/>
          </a:xfrm>
          <a:custGeom>
            <a:avLst/>
            <a:gdLst/>
            <a:ahLst/>
            <a:cxnLst/>
            <a:rect l="l" t="t" r="r" b="b"/>
            <a:pathLst>
              <a:path w="1624965" h="1051559">
                <a:moveTo>
                  <a:pt x="1624596" y="0"/>
                </a:moveTo>
                <a:lnTo>
                  <a:pt x="0" y="1051560"/>
                </a:lnTo>
                <a:lnTo>
                  <a:pt x="1624596" y="1051560"/>
                </a:lnTo>
                <a:lnTo>
                  <a:pt x="1624596" y="0"/>
                </a:lnTo>
                <a:close/>
              </a:path>
            </a:pathLst>
          </a:custGeom>
          <a:solidFill>
            <a:srgbClr val="2264AE"/>
          </a:solidFill>
        </p:spPr>
        <p:txBody>
          <a:bodyPr wrap="square" lIns="0" tIns="0" rIns="0" bIns="0" rtlCol="0"/>
          <a:lstStyle/>
          <a:p>
            <a:endParaRPr sz="1050"/>
          </a:p>
        </p:txBody>
      </p:sp>
      <p:sp>
        <p:nvSpPr>
          <p:cNvPr id="20" name="bk object 20"/>
          <p:cNvSpPr/>
          <p:nvPr/>
        </p:nvSpPr>
        <p:spPr>
          <a:xfrm>
            <a:off x="8604504" y="4642866"/>
            <a:ext cx="496061" cy="450341"/>
          </a:xfrm>
          <a:prstGeom prst="rect">
            <a:avLst/>
          </a:prstGeom>
          <a:blipFill>
            <a:blip r:embed="rId2" cstate="print"/>
            <a:stretch>
              <a:fillRect/>
            </a:stretch>
          </a:blipFill>
        </p:spPr>
        <p:txBody>
          <a:bodyPr wrap="square" lIns="0" tIns="0" rIns="0" bIns="0" rtlCol="0"/>
          <a:lstStyle/>
          <a:p>
            <a:endParaRPr sz="1050"/>
          </a:p>
        </p:txBody>
      </p:sp>
      <p:sp>
        <p:nvSpPr>
          <p:cNvPr id="21" name="bk object 21"/>
          <p:cNvSpPr/>
          <p:nvPr/>
        </p:nvSpPr>
        <p:spPr>
          <a:xfrm>
            <a:off x="7651242" y="3975353"/>
            <a:ext cx="1493044" cy="1168241"/>
          </a:xfrm>
          <a:custGeom>
            <a:avLst/>
            <a:gdLst/>
            <a:ahLst/>
            <a:cxnLst/>
            <a:rect l="l" t="t" r="r" b="b"/>
            <a:pathLst>
              <a:path w="1990725" h="1557654">
                <a:moveTo>
                  <a:pt x="0" y="1557527"/>
                </a:moveTo>
                <a:lnTo>
                  <a:pt x="1990356" y="1557527"/>
                </a:lnTo>
                <a:lnTo>
                  <a:pt x="1990356" y="0"/>
                </a:lnTo>
                <a:lnTo>
                  <a:pt x="0" y="0"/>
                </a:lnTo>
                <a:lnTo>
                  <a:pt x="0" y="1557527"/>
                </a:lnTo>
                <a:close/>
              </a:path>
            </a:pathLst>
          </a:custGeom>
          <a:solidFill>
            <a:srgbClr val="FFFFFF"/>
          </a:solidFill>
        </p:spPr>
        <p:txBody>
          <a:bodyPr wrap="square" lIns="0" tIns="0" rIns="0" bIns="0" rtlCol="0"/>
          <a:lstStyle/>
          <a:p>
            <a:endParaRPr sz="1050"/>
          </a:p>
        </p:txBody>
      </p:sp>
      <p:sp>
        <p:nvSpPr>
          <p:cNvPr id="22" name="bk object 22"/>
          <p:cNvSpPr/>
          <p:nvPr/>
        </p:nvSpPr>
        <p:spPr>
          <a:xfrm>
            <a:off x="0" y="0"/>
            <a:ext cx="413861" cy="249555"/>
          </a:xfrm>
          <a:custGeom>
            <a:avLst/>
            <a:gdLst/>
            <a:ahLst/>
            <a:cxnLst/>
            <a:rect l="l" t="t" r="r" b="b"/>
            <a:pathLst>
              <a:path w="551815" h="332740">
                <a:moveTo>
                  <a:pt x="551688" y="0"/>
                </a:moveTo>
                <a:lnTo>
                  <a:pt x="0" y="0"/>
                </a:lnTo>
                <a:lnTo>
                  <a:pt x="0" y="332232"/>
                </a:lnTo>
                <a:lnTo>
                  <a:pt x="551688" y="0"/>
                </a:lnTo>
                <a:close/>
              </a:path>
            </a:pathLst>
          </a:custGeom>
          <a:solidFill>
            <a:srgbClr val="FFFFFF"/>
          </a:solidFill>
        </p:spPr>
        <p:txBody>
          <a:bodyPr wrap="square" lIns="0" tIns="0" rIns="0" bIns="0" rtlCol="0"/>
          <a:lstStyle/>
          <a:p>
            <a:endParaRPr sz="1050"/>
          </a:p>
        </p:txBody>
      </p:sp>
      <p:sp>
        <p:nvSpPr>
          <p:cNvPr id="2" name="Holder 2"/>
          <p:cNvSpPr>
            <a:spLocks noGrp="1"/>
          </p:cNvSpPr>
          <p:nvPr>
            <p:ph type="ctrTitle"/>
          </p:nvPr>
        </p:nvSpPr>
        <p:spPr>
          <a:xfrm>
            <a:off x="147600" y="276295"/>
            <a:ext cx="8848799" cy="247174"/>
          </a:xfrm>
          <a:prstGeom prst="rect">
            <a:avLst/>
          </a:prstGeom>
        </p:spPr>
        <p:txBody>
          <a:bodyPr wrap="square" lIns="0" tIns="0" rIns="0" bIns="0">
            <a:spAutoFit/>
          </a:bodyPr>
          <a:lstStyle>
            <a:lvl1pPr>
              <a:defRPr b="0" i="0">
                <a:solidFill>
                  <a:schemeClr val="tx1"/>
                </a:solidFill>
              </a:defRPr>
            </a:lvl1pPr>
          </a:lstStyle>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18.png"/><Relationship Id="rId1"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20.jpeg"/><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24.png"/><Relationship Id="rId1"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26.png"/><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11.pn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12.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951831"/>
            <a:ext cx="6858000" cy="771973"/>
          </a:xfrm>
        </p:spPr>
        <p:txBody>
          <a:bodyPr/>
          <a:lstStyle/>
          <a:p>
            <a:r>
              <a:rPr lang="en-US" altLang="zh-CN" dirty="0"/>
              <a:t>FU+SAAS</a:t>
            </a:r>
            <a:r>
              <a:rPr lang="zh-CN" altLang="en-US" dirty="0"/>
              <a:t>收银激励介绍</a:t>
            </a:r>
            <a:endParaRPr lang="zh-CN" altLang="en-US" dirty="0"/>
          </a:p>
        </p:txBody>
      </p:sp>
      <p:sp>
        <p:nvSpPr>
          <p:cNvPr id="4" name="矩形: 圆角 5"/>
          <p:cNvSpPr/>
          <p:nvPr/>
        </p:nvSpPr>
        <p:spPr>
          <a:xfrm>
            <a:off x="3821430" y="3243263"/>
            <a:ext cx="1501140" cy="296386"/>
          </a:xfrm>
          <a:prstGeom prst="roundRect">
            <a:avLst>
              <a:gd name="adj" fmla="val 50000"/>
            </a:avLst>
          </a:prstGeom>
          <a:gradFill>
            <a:gsLst>
              <a:gs pos="0">
                <a:srgbClr val="01C5FF">
                  <a:lumMod val="45000"/>
                  <a:lumOff val="55000"/>
                </a:srgbClr>
              </a:gs>
              <a:gs pos="100000">
                <a:srgbClr val="0CB6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t>2020</a:t>
            </a:r>
            <a:endParaRPr lang="en-US" altLang="zh-C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600" y="276295"/>
            <a:ext cx="2138363" cy="238760"/>
          </a:xfrm>
          <a:prstGeom prst="rect">
            <a:avLst/>
          </a:prstGeom>
        </p:spPr>
        <p:txBody>
          <a:bodyPr vert="horz" wrap="square" lIns="0" tIns="8572" rIns="0" bIns="0" rtlCol="0">
            <a:spAutoFit/>
          </a:bodyPr>
          <a:lstStyle/>
          <a:p>
            <a:pPr marL="12700">
              <a:lnSpc>
                <a:spcPct val="100000"/>
              </a:lnSpc>
              <a:spcBef>
                <a:spcPts val="90"/>
              </a:spcBef>
            </a:pPr>
            <a:r>
              <a:rPr spc="-10" dirty="0">
                <a:solidFill>
                  <a:schemeClr val="accent1"/>
                </a:solidFill>
                <a:ea typeface="微软雅黑" panose="020B0503020204020204" charset="-122"/>
              </a:rPr>
              <a:t>推广员激励</a:t>
            </a:r>
            <a:r>
              <a:rPr spc="-5" dirty="0">
                <a:solidFill>
                  <a:schemeClr val="accent1"/>
                </a:solidFill>
                <a:ea typeface="微软雅黑" panose="020B0503020204020204" charset="-122"/>
              </a:rPr>
              <a:t>——</a:t>
            </a:r>
            <a:r>
              <a:rPr spc="-10" dirty="0">
                <a:solidFill>
                  <a:schemeClr val="accent1"/>
                </a:solidFill>
                <a:ea typeface="微软雅黑" panose="020B0503020204020204" charset="-122"/>
              </a:rPr>
              <a:t>配置修改</a:t>
            </a:r>
            <a:endParaRPr spc="-10" dirty="0">
              <a:solidFill>
                <a:schemeClr val="accent1"/>
              </a:solidFill>
              <a:ea typeface="微软雅黑" panose="020B0503020204020204" charset="-122"/>
            </a:endParaRPr>
          </a:p>
        </p:txBody>
      </p:sp>
      <p:sp>
        <p:nvSpPr>
          <p:cNvPr id="3" name="object 3"/>
          <p:cNvSpPr/>
          <p:nvPr/>
        </p:nvSpPr>
        <p:spPr>
          <a:xfrm>
            <a:off x="370332" y="964692"/>
            <a:ext cx="2315717" cy="1312163"/>
          </a:xfrm>
          <a:prstGeom prst="rect">
            <a:avLst/>
          </a:prstGeom>
          <a:blipFill>
            <a:blip r:embed="rId1" cstate="print"/>
            <a:stretch>
              <a:fillRect/>
            </a:stretch>
          </a:blipFill>
        </p:spPr>
        <p:txBody>
          <a:bodyPr wrap="square" lIns="0" tIns="0" rIns="0" bIns="0" rtlCol="0"/>
          <a:lstStyle/>
          <a:p>
            <a:endParaRPr sz="1050"/>
          </a:p>
        </p:txBody>
      </p:sp>
      <p:sp>
        <p:nvSpPr>
          <p:cNvPr id="4" name="object 4"/>
          <p:cNvSpPr/>
          <p:nvPr/>
        </p:nvSpPr>
        <p:spPr>
          <a:xfrm>
            <a:off x="3303269" y="1540764"/>
            <a:ext cx="2318003" cy="1332737"/>
          </a:xfrm>
          <a:prstGeom prst="rect">
            <a:avLst/>
          </a:prstGeom>
          <a:blipFill>
            <a:blip r:embed="rId2" cstate="print"/>
            <a:stretch>
              <a:fillRect/>
            </a:stretch>
          </a:blipFill>
        </p:spPr>
        <p:txBody>
          <a:bodyPr wrap="square" lIns="0" tIns="0" rIns="0" bIns="0" rtlCol="0"/>
          <a:lstStyle/>
          <a:p>
            <a:endParaRPr sz="1050"/>
          </a:p>
        </p:txBody>
      </p:sp>
      <p:sp>
        <p:nvSpPr>
          <p:cNvPr id="5" name="object 5"/>
          <p:cNvSpPr/>
          <p:nvPr/>
        </p:nvSpPr>
        <p:spPr>
          <a:xfrm>
            <a:off x="6076187" y="2736342"/>
            <a:ext cx="2318003" cy="774953"/>
          </a:xfrm>
          <a:prstGeom prst="rect">
            <a:avLst/>
          </a:prstGeom>
          <a:blipFill>
            <a:blip r:embed="rId3" cstate="print"/>
            <a:stretch>
              <a:fillRect/>
            </a:stretch>
          </a:blipFill>
        </p:spPr>
        <p:txBody>
          <a:bodyPr wrap="square" lIns="0" tIns="0" rIns="0" bIns="0" rtlCol="0"/>
          <a:lstStyle/>
          <a:p>
            <a:endParaRPr sz="1050">
              <a:solidFill>
                <a:schemeClr val="tx1"/>
              </a:solidFill>
              <a:latin typeface="微软雅黑" panose="020B0503020204020204" charset="-122"/>
              <a:ea typeface="微软雅黑" panose="020B0503020204020204" charset="-122"/>
            </a:endParaRPr>
          </a:p>
        </p:txBody>
      </p:sp>
      <p:sp>
        <p:nvSpPr>
          <p:cNvPr id="6" name="object 6"/>
          <p:cNvSpPr txBox="1"/>
          <p:nvPr/>
        </p:nvSpPr>
        <p:spPr>
          <a:xfrm>
            <a:off x="3931920" y="3141345"/>
            <a:ext cx="1182370" cy="217170"/>
          </a:xfrm>
          <a:prstGeom prst="rect">
            <a:avLst/>
          </a:prstGeom>
        </p:spPr>
        <p:txBody>
          <a:bodyPr vert="horz" wrap="square" lIns="0" tIns="9525" rIns="0" bIns="0" rtlCol="0">
            <a:spAutoFit/>
          </a:bodyPr>
          <a:lstStyle/>
          <a:p>
            <a:pPr marL="12700">
              <a:lnSpc>
                <a:spcPct val="100000"/>
              </a:lnSpc>
              <a:spcBef>
                <a:spcPts val="100"/>
              </a:spcBef>
            </a:pPr>
            <a:r>
              <a:rPr sz="1350" dirty="0">
                <a:solidFill>
                  <a:schemeClr val="tx1"/>
                </a:solidFill>
                <a:latin typeface="微软雅黑" panose="020B0503020204020204" charset="-122"/>
                <a:ea typeface="微软雅黑" panose="020B0503020204020204" charset="-122"/>
                <a:cs typeface="微软雅黑" panose="020B0503020204020204" charset="-122"/>
              </a:rPr>
              <a:t>只用修改姓名</a:t>
            </a:r>
            <a:endParaRPr sz="135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 name="object 7"/>
          <p:cNvSpPr txBox="1"/>
          <p:nvPr/>
        </p:nvSpPr>
        <p:spPr>
          <a:xfrm>
            <a:off x="883285" y="2574925"/>
            <a:ext cx="1104900" cy="217170"/>
          </a:xfrm>
          <a:prstGeom prst="rect">
            <a:avLst/>
          </a:prstGeom>
        </p:spPr>
        <p:txBody>
          <a:bodyPr vert="horz" wrap="square" lIns="0" tIns="9525" rIns="0" bIns="0" rtlCol="0">
            <a:spAutoFit/>
          </a:bodyPr>
          <a:lstStyle/>
          <a:p>
            <a:pPr marL="12700">
              <a:lnSpc>
                <a:spcPct val="100000"/>
              </a:lnSpc>
              <a:spcBef>
                <a:spcPts val="100"/>
              </a:spcBef>
            </a:pPr>
            <a:r>
              <a:rPr sz="1350" dirty="0">
                <a:solidFill>
                  <a:schemeClr val="tx1"/>
                </a:solidFill>
                <a:latin typeface="微软雅黑" panose="020B0503020204020204" charset="-122"/>
                <a:ea typeface="微软雅黑" panose="020B0503020204020204" charset="-122"/>
                <a:cs typeface="微软雅黑" panose="020B0503020204020204" charset="-122"/>
              </a:rPr>
              <a:t>只需输入姓名</a:t>
            </a:r>
            <a:endParaRPr sz="135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 name="object 8"/>
          <p:cNvSpPr txBox="1"/>
          <p:nvPr/>
        </p:nvSpPr>
        <p:spPr>
          <a:xfrm>
            <a:off x="6998413" y="3753332"/>
            <a:ext cx="704850" cy="217170"/>
          </a:xfrm>
          <a:prstGeom prst="rect">
            <a:avLst/>
          </a:prstGeom>
        </p:spPr>
        <p:txBody>
          <a:bodyPr vert="horz" wrap="square" lIns="0" tIns="9525" rIns="0" bIns="0" rtlCol="0">
            <a:spAutoFit/>
          </a:bodyPr>
          <a:lstStyle/>
          <a:p>
            <a:pPr marL="12700">
              <a:lnSpc>
                <a:spcPct val="100000"/>
              </a:lnSpc>
              <a:spcBef>
                <a:spcPts val="100"/>
              </a:spcBef>
            </a:pPr>
            <a:r>
              <a:rPr sz="1350" dirty="0">
                <a:solidFill>
                  <a:schemeClr val="tx1"/>
                </a:solidFill>
                <a:latin typeface="微软雅黑" panose="020B0503020204020204" charset="-122"/>
                <a:ea typeface="微软雅黑" panose="020B0503020204020204" charset="-122"/>
                <a:cs typeface="微软雅黑" panose="020B0503020204020204" charset="-122"/>
              </a:rPr>
              <a:t>一键注销</a:t>
            </a:r>
            <a:endParaRPr sz="1350" dirty="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7600" y="276295"/>
            <a:ext cx="1948339" cy="238760"/>
          </a:xfrm>
          <a:prstGeom prst="rect">
            <a:avLst/>
          </a:prstGeom>
        </p:spPr>
        <p:txBody>
          <a:bodyPr vert="horz" wrap="square" lIns="0" tIns="8572" rIns="0" bIns="0" rtlCol="0">
            <a:spAutoFit/>
          </a:bodyPr>
          <a:lstStyle/>
          <a:p>
            <a:pPr marL="12700">
              <a:lnSpc>
                <a:spcPct val="100000"/>
              </a:lnSpc>
              <a:spcBef>
                <a:spcPts val="90"/>
              </a:spcBef>
            </a:pPr>
            <a:r>
              <a:rPr sz="1500" b="1" spc="-10" dirty="0">
                <a:solidFill>
                  <a:schemeClr val="accent1"/>
                </a:solidFill>
                <a:latin typeface="微软雅黑" panose="020B0503020204020204" charset="-122"/>
                <a:ea typeface="微软雅黑" panose="020B0503020204020204" charset="-122"/>
                <a:cs typeface="微软雅黑" panose="020B0503020204020204" charset="-122"/>
              </a:rPr>
              <a:t>推广员激励</a:t>
            </a:r>
            <a:r>
              <a:rPr sz="1500" b="1" spc="-5" dirty="0">
                <a:solidFill>
                  <a:schemeClr val="accent1"/>
                </a:solidFill>
                <a:latin typeface="微软雅黑" panose="020B0503020204020204" charset="-122"/>
                <a:ea typeface="微软雅黑" panose="020B0503020204020204" charset="-122"/>
                <a:cs typeface="微软雅黑" panose="020B0503020204020204" charset="-122"/>
              </a:rPr>
              <a:t>——</a:t>
            </a:r>
            <a:r>
              <a:rPr sz="1500" b="1" spc="-10" dirty="0">
                <a:solidFill>
                  <a:schemeClr val="accent1"/>
                </a:solidFill>
                <a:latin typeface="微软雅黑" panose="020B0503020204020204" charset="-122"/>
                <a:ea typeface="微软雅黑" panose="020B0503020204020204" charset="-122"/>
                <a:cs typeface="微软雅黑" panose="020B0503020204020204" charset="-122"/>
              </a:rPr>
              <a:t>公众号</a:t>
            </a:r>
            <a:endParaRPr sz="1500" b="1" spc="-10"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3" name="object 3"/>
          <p:cNvSpPr txBox="1"/>
          <p:nvPr/>
        </p:nvSpPr>
        <p:spPr>
          <a:xfrm>
            <a:off x="3996055" y="2249170"/>
            <a:ext cx="1151890" cy="645160"/>
          </a:xfrm>
          <a:prstGeom prst="rect">
            <a:avLst/>
          </a:prstGeom>
        </p:spPr>
        <p:txBody>
          <a:bodyPr vert="horz" wrap="square" lIns="0" tIns="9525" rIns="0" bIns="0" rtlCol="0">
            <a:spAutoFit/>
          </a:bodyPr>
          <a:lstStyle/>
          <a:p>
            <a:pPr marL="12700" marR="5080" fontAlgn="auto">
              <a:lnSpc>
                <a:spcPct val="150000"/>
              </a:lnSpc>
              <a:spcBef>
                <a:spcPts val="100"/>
              </a:spcBef>
            </a:pPr>
            <a:r>
              <a:rPr sz="1350" dirty="0">
                <a:solidFill>
                  <a:schemeClr val="tx1"/>
                </a:solidFill>
                <a:latin typeface="微软雅黑" panose="020B0503020204020204" charset="-122"/>
                <a:ea typeface="微软雅黑" panose="020B0503020204020204" charset="-122"/>
                <a:cs typeface="微软雅黑" panose="020B0503020204020204" charset="-122"/>
              </a:rPr>
              <a:t>扫码一键关注 </a:t>
            </a:r>
            <a:endParaRPr sz="1350" dirty="0">
              <a:solidFill>
                <a:schemeClr val="tx1"/>
              </a:solidFill>
              <a:latin typeface="微软雅黑" panose="020B0503020204020204" charset="-122"/>
              <a:ea typeface="微软雅黑" panose="020B0503020204020204" charset="-122"/>
              <a:cs typeface="微软雅黑" panose="020B0503020204020204" charset="-122"/>
            </a:endParaRPr>
          </a:p>
          <a:p>
            <a:pPr marL="12700" marR="5080" fontAlgn="auto">
              <a:lnSpc>
                <a:spcPct val="150000"/>
              </a:lnSpc>
              <a:spcBef>
                <a:spcPts val="100"/>
              </a:spcBef>
            </a:pPr>
            <a:r>
              <a:rPr sz="1350" dirty="0">
                <a:solidFill>
                  <a:schemeClr val="tx1"/>
                </a:solidFill>
                <a:latin typeface="微软雅黑" panose="020B0503020204020204" charset="-122"/>
                <a:ea typeface="微软雅黑" panose="020B0503020204020204" charset="-122"/>
                <a:cs typeface="微软雅黑" panose="020B0503020204020204" charset="-122"/>
              </a:rPr>
              <a:t>完成引流吸粉</a:t>
            </a:r>
            <a:endParaRPr sz="135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 name="object 4"/>
          <p:cNvSpPr/>
          <p:nvPr/>
        </p:nvSpPr>
        <p:spPr>
          <a:xfrm>
            <a:off x="5820155" y="324612"/>
            <a:ext cx="2091689" cy="4347971"/>
          </a:xfrm>
          <a:prstGeom prst="rect">
            <a:avLst/>
          </a:prstGeom>
          <a:blipFill>
            <a:blip r:embed="rId1" cstate="print"/>
            <a:stretch>
              <a:fillRect/>
            </a:stretch>
          </a:blipFill>
        </p:spPr>
        <p:txBody>
          <a:bodyPr wrap="square" lIns="0" tIns="0" rIns="0" bIns="0" rtlCol="0"/>
          <a:lstStyle/>
          <a:p>
            <a:endParaRPr sz="1050"/>
          </a:p>
        </p:txBody>
      </p:sp>
      <p:sp>
        <p:nvSpPr>
          <p:cNvPr id="5" name="object 5"/>
          <p:cNvSpPr/>
          <p:nvPr/>
        </p:nvSpPr>
        <p:spPr>
          <a:xfrm>
            <a:off x="876130" y="1276107"/>
            <a:ext cx="2858314" cy="2591285"/>
          </a:xfrm>
          <a:prstGeom prst="rect">
            <a:avLst/>
          </a:prstGeom>
          <a:blipFill>
            <a:blip r:embed="rId2" cstate="print"/>
            <a:stretch>
              <a:fillRect/>
            </a:stretch>
          </a:blipFill>
        </p:spPr>
        <p:txBody>
          <a:bodyPr wrap="square" lIns="0" tIns="0" rIns="0" bIns="0" rtlCol="0"/>
          <a:lstStyle/>
          <a:p>
            <a:endParaRPr sz="105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600" y="276295"/>
            <a:ext cx="2138363" cy="238760"/>
          </a:xfrm>
          <a:prstGeom prst="rect">
            <a:avLst/>
          </a:prstGeom>
        </p:spPr>
        <p:txBody>
          <a:bodyPr vert="horz" wrap="square" lIns="0" tIns="8572" rIns="0" bIns="0" rtlCol="0">
            <a:spAutoFit/>
          </a:bodyPr>
          <a:lstStyle/>
          <a:p>
            <a:pPr marL="12700">
              <a:lnSpc>
                <a:spcPct val="100000"/>
              </a:lnSpc>
              <a:spcBef>
                <a:spcPts val="90"/>
              </a:spcBef>
            </a:pPr>
            <a:r>
              <a:rPr spc="-10" dirty="0">
                <a:solidFill>
                  <a:schemeClr val="accent1"/>
                </a:solidFill>
                <a:ea typeface="微软雅黑" panose="020B0503020204020204" charset="-122"/>
              </a:rPr>
              <a:t>推广员激励</a:t>
            </a:r>
            <a:r>
              <a:rPr spc="-5" dirty="0">
                <a:solidFill>
                  <a:schemeClr val="accent1"/>
                </a:solidFill>
                <a:ea typeface="微软雅黑" panose="020B0503020204020204" charset="-122"/>
              </a:rPr>
              <a:t>——</a:t>
            </a:r>
            <a:r>
              <a:rPr spc="-10" dirty="0">
                <a:solidFill>
                  <a:schemeClr val="accent1"/>
                </a:solidFill>
                <a:ea typeface="微软雅黑" panose="020B0503020204020204" charset="-122"/>
              </a:rPr>
              <a:t>会员充值</a:t>
            </a:r>
            <a:endParaRPr spc="-10" dirty="0">
              <a:solidFill>
                <a:schemeClr val="accent1"/>
              </a:solidFill>
              <a:ea typeface="微软雅黑" panose="020B0503020204020204" charset="-122"/>
            </a:endParaRPr>
          </a:p>
        </p:txBody>
      </p:sp>
      <p:sp>
        <p:nvSpPr>
          <p:cNvPr id="3" name="object 3"/>
          <p:cNvSpPr txBox="1"/>
          <p:nvPr/>
        </p:nvSpPr>
        <p:spPr>
          <a:xfrm>
            <a:off x="3956685" y="2155190"/>
            <a:ext cx="1530985" cy="632460"/>
          </a:xfrm>
          <a:prstGeom prst="rect">
            <a:avLst/>
          </a:prstGeom>
        </p:spPr>
        <p:txBody>
          <a:bodyPr vert="horz" wrap="square" lIns="0" tIns="9525" rIns="0" bIns="0" rtlCol="0">
            <a:spAutoFit/>
          </a:bodyPr>
          <a:lstStyle/>
          <a:p>
            <a:pPr marL="149860" algn="l" fontAlgn="auto">
              <a:lnSpc>
                <a:spcPct val="150000"/>
              </a:lnSpc>
              <a:spcBef>
                <a:spcPts val="100"/>
              </a:spcBef>
            </a:pPr>
            <a:r>
              <a:rPr sz="1350" dirty="0">
                <a:solidFill>
                  <a:schemeClr val="tx1"/>
                </a:solidFill>
                <a:latin typeface="微软雅黑" panose="020B0503020204020204" charset="-122"/>
                <a:ea typeface="微软雅黑" panose="020B0503020204020204" charset="-122"/>
                <a:cs typeface="微软雅黑" panose="020B0503020204020204" charset="-122"/>
              </a:rPr>
              <a:t>扫码一键充值</a:t>
            </a:r>
            <a:endParaRPr sz="1350">
              <a:solidFill>
                <a:schemeClr val="tx1"/>
              </a:solidFill>
              <a:latin typeface="微软雅黑" panose="020B0503020204020204" charset="-122"/>
              <a:ea typeface="微软雅黑" panose="020B0503020204020204" charset="-122"/>
              <a:cs typeface="微软雅黑" panose="020B0503020204020204" charset="-122"/>
            </a:endParaRPr>
          </a:p>
          <a:p>
            <a:pPr marL="12700" algn="l" fontAlgn="auto">
              <a:lnSpc>
                <a:spcPct val="150000"/>
              </a:lnSpc>
            </a:pPr>
            <a:r>
              <a:rPr sz="1350" dirty="0">
                <a:solidFill>
                  <a:schemeClr val="tx1"/>
                </a:solidFill>
                <a:latin typeface="微软雅黑" panose="020B0503020204020204" charset="-122"/>
                <a:ea typeface="微软雅黑" panose="020B0503020204020204" charset="-122"/>
                <a:cs typeface="微软雅黑" panose="020B0503020204020204" charset="-122"/>
              </a:rPr>
              <a:t>门店快速回笼资金</a:t>
            </a:r>
            <a:endParaRPr sz="135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 name="object 4"/>
          <p:cNvSpPr/>
          <p:nvPr/>
        </p:nvSpPr>
        <p:spPr>
          <a:xfrm>
            <a:off x="601810" y="1219599"/>
            <a:ext cx="2858314" cy="2593724"/>
          </a:xfrm>
          <a:prstGeom prst="rect">
            <a:avLst/>
          </a:prstGeom>
          <a:blipFill>
            <a:blip r:embed="rId1" cstate="print"/>
            <a:stretch>
              <a:fillRect/>
            </a:stretch>
          </a:blipFill>
        </p:spPr>
        <p:txBody>
          <a:bodyPr wrap="square" lIns="0" tIns="0" rIns="0" bIns="0" rtlCol="0"/>
          <a:lstStyle/>
          <a:p>
            <a:endParaRPr sz="1050"/>
          </a:p>
        </p:txBody>
      </p:sp>
      <p:sp>
        <p:nvSpPr>
          <p:cNvPr id="5" name="object 5"/>
          <p:cNvSpPr/>
          <p:nvPr/>
        </p:nvSpPr>
        <p:spPr>
          <a:xfrm>
            <a:off x="5984748" y="489204"/>
            <a:ext cx="2004821" cy="4165091"/>
          </a:xfrm>
          <a:prstGeom prst="rect">
            <a:avLst/>
          </a:prstGeom>
          <a:blipFill>
            <a:blip r:embed="rId2" cstate="print"/>
            <a:stretch>
              <a:fillRect/>
            </a:stretch>
          </a:blipFill>
        </p:spPr>
        <p:txBody>
          <a:bodyPr wrap="square" lIns="0" tIns="0" rIns="0" bIns="0" rtlCol="0"/>
          <a:lstStyle/>
          <a:p>
            <a:endParaRPr sz="105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166" y="272193"/>
            <a:ext cx="2138363" cy="238760"/>
          </a:xfrm>
          <a:prstGeom prst="rect">
            <a:avLst/>
          </a:prstGeom>
        </p:spPr>
        <p:txBody>
          <a:bodyPr vert="horz" wrap="square" lIns="0" tIns="8572" rIns="0" bIns="0" rtlCol="0">
            <a:spAutoFit/>
          </a:bodyPr>
          <a:lstStyle/>
          <a:p>
            <a:pPr marL="12700">
              <a:lnSpc>
                <a:spcPct val="100000"/>
              </a:lnSpc>
              <a:spcBef>
                <a:spcPts val="90"/>
              </a:spcBef>
            </a:pPr>
            <a:r>
              <a:rPr spc="-10" dirty="0">
                <a:solidFill>
                  <a:schemeClr val="accent1"/>
                </a:solidFill>
                <a:ea typeface="微软雅黑" panose="020B0503020204020204" charset="-122"/>
              </a:rPr>
              <a:t>推广员激励</a:t>
            </a:r>
            <a:r>
              <a:rPr spc="-5" dirty="0">
                <a:solidFill>
                  <a:schemeClr val="accent1"/>
                </a:solidFill>
                <a:ea typeface="微软雅黑" panose="020B0503020204020204" charset="-122"/>
              </a:rPr>
              <a:t>——</a:t>
            </a:r>
            <a:r>
              <a:rPr spc="-10" dirty="0">
                <a:solidFill>
                  <a:schemeClr val="accent1"/>
                </a:solidFill>
                <a:ea typeface="微软雅黑" panose="020B0503020204020204" charset="-122"/>
              </a:rPr>
              <a:t>数据统计</a:t>
            </a:r>
            <a:endParaRPr spc="-10" dirty="0">
              <a:solidFill>
                <a:schemeClr val="accent1"/>
              </a:solidFill>
              <a:ea typeface="微软雅黑" panose="020B0503020204020204" charset="-122"/>
            </a:endParaRPr>
          </a:p>
        </p:txBody>
      </p:sp>
      <p:sp>
        <p:nvSpPr>
          <p:cNvPr id="3" name="object 3"/>
          <p:cNvSpPr txBox="1"/>
          <p:nvPr/>
        </p:nvSpPr>
        <p:spPr>
          <a:xfrm>
            <a:off x="1717675" y="4099560"/>
            <a:ext cx="5708650" cy="632460"/>
          </a:xfrm>
          <a:prstGeom prst="rect">
            <a:avLst/>
          </a:prstGeom>
        </p:spPr>
        <p:txBody>
          <a:bodyPr vert="horz" wrap="square" lIns="0" tIns="9525" rIns="0" bIns="0" rtlCol="0">
            <a:spAutoFit/>
          </a:bodyPr>
          <a:lstStyle/>
          <a:p>
            <a:pPr marL="1247140" marR="5080" indent="-1234440" algn="l">
              <a:lnSpc>
                <a:spcPct val="150000"/>
              </a:lnSpc>
              <a:spcBef>
                <a:spcPts val="100"/>
              </a:spcBef>
            </a:pPr>
            <a:r>
              <a:rPr sz="1350" dirty="0">
                <a:solidFill>
                  <a:schemeClr val="tx1"/>
                </a:solidFill>
                <a:latin typeface="微软雅黑" panose="020B0503020204020204" charset="-122"/>
                <a:ea typeface="微软雅黑" panose="020B0503020204020204" charset="-122"/>
                <a:cs typeface="微软雅黑" panose="020B0503020204020204" charset="-122"/>
              </a:rPr>
              <a:t>推广员统计里可查看推广员姓名、编号、推荐人数、充值金额、充值笔数等 并支持一键导出，定向分析专属你门店的推广引流情况</a:t>
            </a:r>
            <a:endParaRPr sz="135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 name="object 4"/>
          <p:cNvSpPr/>
          <p:nvPr/>
        </p:nvSpPr>
        <p:spPr>
          <a:xfrm>
            <a:off x="877824" y="731520"/>
            <a:ext cx="7134605" cy="3216401"/>
          </a:xfrm>
          <a:prstGeom prst="rect">
            <a:avLst/>
          </a:prstGeom>
          <a:blipFill>
            <a:blip r:embed="rId1" cstate="print"/>
            <a:stretch>
              <a:fillRect/>
            </a:stretch>
          </a:blipFill>
        </p:spPr>
        <p:txBody>
          <a:bodyPr wrap="square" lIns="0" tIns="0" rIns="0" bIns="0" rtlCol="0"/>
          <a:lstStyle/>
          <a:p>
            <a:endParaRPr sz="105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600" y="276295"/>
            <a:ext cx="2138363" cy="238760"/>
          </a:xfrm>
          <a:prstGeom prst="rect">
            <a:avLst/>
          </a:prstGeom>
        </p:spPr>
        <p:txBody>
          <a:bodyPr vert="horz" wrap="square" lIns="0" tIns="8572" rIns="0" bIns="0" rtlCol="0">
            <a:spAutoFit/>
          </a:bodyPr>
          <a:lstStyle/>
          <a:p>
            <a:pPr marL="12700">
              <a:lnSpc>
                <a:spcPct val="100000"/>
              </a:lnSpc>
              <a:spcBef>
                <a:spcPts val="90"/>
              </a:spcBef>
            </a:pPr>
            <a:r>
              <a:rPr spc="-10" dirty="0">
                <a:solidFill>
                  <a:schemeClr val="accent1"/>
                </a:solidFill>
                <a:ea typeface="微软雅黑" panose="020B0503020204020204" charset="-122"/>
              </a:rPr>
              <a:t>推广员激励</a:t>
            </a:r>
            <a:r>
              <a:rPr spc="-5" dirty="0">
                <a:solidFill>
                  <a:schemeClr val="accent1"/>
                </a:solidFill>
                <a:ea typeface="微软雅黑" panose="020B0503020204020204" charset="-122"/>
              </a:rPr>
              <a:t>——</a:t>
            </a:r>
            <a:r>
              <a:rPr spc="-10" dirty="0">
                <a:solidFill>
                  <a:schemeClr val="accent1"/>
                </a:solidFill>
                <a:ea typeface="微软雅黑" panose="020B0503020204020204" charset="-122"/>
              </a:rPr>
              <a:t>账号绑定</a:t>
            </a:r>
            <a:endParaRPr spc="-10" dirty="0">
              <a:solidFill>
                <a:schemeClr val="accent1"/>
              </a:solidFill>
              <a:ea typeface="微软雅黑" panose="020B0503020204020204" charset="-122"/>
            </a:endParaRPr>
          </a:p>
        </p:txBody>
      </p:sp>
      <p:sp>
        <p:nvSpPr>
          <p:cNvPr id="3" name="object 3"/>
          <p:cNvSpPr txBox="1"/>
          <p:nvPr/>
        </p:nvSpPr>
        <p:spPr>
          <a:xfrm>
            <a:off x="5457825" y="2035175"/>
            <a:ext cx="2976880" cy="1186180"/>
          </a:xfrm>
          <a:prstGeom prst="rect">
            <a:avLst/>
          </a:prstGeom>
        </p:spPr>
        <p:txBody>
          <a:bodyPr vert="horz" wrap="square" lIns="0" tIns="9525" rIns="0" bIns="0" rtlCol="0">
            <a:spAutoFit/>
          </a:bodyPr>
          <a:lstStyle/>
          <a:p>
            <a:pPr marL="12700">
              <a:lnSpc>
                <a:spcPct val="100000"/>
              </a:lnSpc>
              <a:spcBef>
                <a:spcPts val="100"/>
              </a:spcBef>
            </a:pPr>
            <a:r>
              <a:rPr sz="1350" dirty="0">
                <a:solidFill>
                  <a:schemeClr val="tx1"/>
                </a:solidFill>
                <a:latin typeface="微软雅黑" panose="020B0503020204020204" charset="-122"/>
                <a:ea typeface="微软雅黑" panose="020B0503020204020204" charset="-122"/>
                <a:cs typeface="微软雅黑" panose="020B0503020204020204" charset="-122"/>
              </a:rPr>
              <a:t>商户管理平台</a:t>
            </a:r>
            <a:endParaRPr sz="1350">
              <a:solidFill>
                <a:schemeClr val="tx1"/>
              </a:solidFill>
              <a:latin typeface="微软雅黑" panose="020B0503020204020204" charset="-122"/>
              <a:ea typeface="微软雅黑" panose="020B0503020204020204" charset="-122"/>
              <a:cs typeface="微软雅黑" panose="020B0503020204020204" charset="-122"/>
            </a:endParaRPr>
          </a:p>
          <a:p>
            <a:pPr marL="12700">
              <a:lnSpc>
                <a:spcPct val="100000"/>
              </a:lnSpc>
              <a:spcBef>
                <a:spcPts val="2160"/>
              </a:spcBef>
            </a:pPr>
            <a:r>
              <a:rPr sz="1350" dirty="0">
                <a:solidFill>
                  <a:schemeClr val="tx1"/>
                </a:solidFill>
                <a:latin typeface="微软雅黑" panose="020B0503020204020204" charset="-122"/>
                <a:ea typeface="微软雅黑" panose="020B0503020204020204" charset="-122"/>
                <a:cs typeface="微软雅黑" panose="020B0503020204020204" charset="-122"/>
              </a:rPr>
              <a:t>设置</a:t>
            </a:r>
            <a:r>
              <a:rPr sz="1350" spc="-5" dirty="0">
                <a:solidFill>
                  <a:schemeClr val="tx1"/>
                </a:solidFill>
                <a:latin typeface="微软雅黑" panose="020B0503020204020204" charset="-122"/>
                <a:ea typeface="微软雅黑" panose="020B0503020204020204" charset="-122"/>
                <a:cs typeface="微软雅黑" panose="020B0503020204020204" charset="-122"/>
              </a:rPr>
              <a:t>&gt;</a:t>
            </a:r>
            <a:r>
              <a:rPr sz="1350" dirty="0">
                <a:solidFill>
                  <a:schemeClr val="tx1"/>
                </a:solidFill>
                <a:latin typeface="微软雅黑" panose="020B0503020204020204" charset="-122"/>
                <a:ea typeface="微软雅黑" panose="020B0503020204020204" charset="-122"/>
                <a:cs typeface="微软雅黑" panose="020B0503020204020204" charset="-122"/>
              </a:rPr>
              <a:t>帐号管理</a:t>
            </a:r>
            <a:r>
              <a:rPr sz="1350" spc="-5" dirty="0">
                <a:solidFill>
                  <a:schemeClr val="tx1"/>
                </a:solidFill>
                <a:latin typeface="微软雅黑" panose="020B0503020204020204" charset="-122"/>
                <a:ea typeface="微软雅黑" panose="020B0503020204020204" charset="-122"/>
                <a:cs typeface="微软雅黑" panose="020B0503020204020204" charset="-122"/>
              </a:rPr>
              <a:t>&gt;</a:t>
            </a:r>
            <a:r>
              <a:rPr sz="1350" dirty="0">
                <a:solidFill>
                  <a:schemeClr val="tx1"/>
                </a:solidFill>
                <a:latin typeface="微软雅黑" panose="020B0503020204020204" charset="-122"/>
                <a:ea typeface="微软雅黑" panose="020B0503020204020204" charset="-122"/>
                <a:cs typeface="微软雅黑" panose="020B0503020204020204" charset="-122"/>
              </a:rPr>
              <a:t>帐号管理</a:t>
            </a:r>
            <a:endParaRPr sz="1350" dirty="0">
              <a:solidFill>
                <a:schemeClr val="tx1"/>
              </a:solidFill>
              <a:latin typeface="微软雅黑" panose="020B0503020204020204" charset="-122"/>
              <a:ea typeface="微软雅黑" panose="020B0503020204020204" charset="-122"/>
              <a:cs typeface="微软雅黑" panose="020B0503020204020204" charset="-122"/>
            </a:endParaRPr>
          </a:p>
          <a:p>
            <a:pPr marL="12700">
              <a:lnSpc>
                <a:spcPct val="100000"/>
              </a:lnSpc>
              <a:spcBef>
                <a:spcPts val="2160"/>
              </a:spcBef>
            </a:pPr>
            <a:r>
              <a:rPr sz="1350" dirty="0">
                <a:solidFill>
                  <a:schemeClr val="tx1"/>
                </a:solidFill>
                <a:latin typeface="微软雅黑" panose="020B0503020204020204" charset="-122"/>
                <a:ea typeface="微软雅黑" panose="020B0503020204020204" charset="-122"/>
                <a:cs typeface="微软雅黑" panose="020B0503020204020204" charset="-122"/>
              </a:rPr>
              <a:t>新增帐号或编辑可操作绑定推广员</a:t>
            </a:r>
            <a:endParaRPr sz="135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 name="object 4"/>
          <p:cNvSpPr/>
          <p:nvPr/>
        </p:nvSpPr>
        <p:spPr>
          <a:xfrm>
            <a:off x="562356" y="742950"/>
            <a:ext cx="3760469" cy="3799331"/>
          </a:xfrm>
          <a:prstGeom prst="rect">
            <a:avLst/>
          </a:prstGeom>
          <a:blipFill>
            <a:blip r:embed="rId1" cstate="print"/>
            <a:stretch>
              <a:fillRect/>
            </a:stretch>
          </a:blipFill>
        </p:spPr>
        <p:txBody>
          <a:bodyPr wrap="square" lIns="0" tIns="0" rIns="0" bIns="0" rtlCol="0"/>
          <a:lstStyle/>
          <a:p>
            <a:endParaRPr sz="105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移动数据罗盘</a:t>
            </a:r>
            <a:endParaRPr lang="zh-CN" altLang="en-US" dirty="0"/>
          </a:p>
        </p:txBody>
      </p:sp>
      <p:sp>
        <p:nvSpPr>
          <p:cNvPr id="3" name="文本框 2"/>
          <p:cNvSpPr txBox="1"/>
          <p:nvPr/>
        </p:nvSpPr>
        <p:spPr>
          <a:xfrm>
            <a:off x="4256214" y="1107281"/>
            <a:ext cx="972564" cy="829945"/>
          </a:xfrm>
          <a:prstGeom prst="rect">
            <a:avLst/>
          </a:prstGeom>
          <a:noFill/>
        </p:spPr>
        <p:txBody>
          <a:bodyPr wrap="square" rtlCol="0">
            <a:spAutoFit/>
          </a:bodyPr>
          <a:lstStyle/>
          <a:p>
            <a:pPr algn="ctr"/>
            <a:r>
              <a:rPr lang="en-US" altLang="zh-CN" sz="2400" dirty="0">
                <a:solidFill>
                  <a:schemeClr val="bg1"/>
                </a:solidFill>
                <a:latin typeface="黑体" panose="02010609060101010101" charset="-122"/>
                <a:ea typeface="黑体" panose="02010609060101010101" charset="-122"/>
              </a:rPr>
              <a:t>PART</a:t>
            </a:r>
            <a:endParaRPr lang="en-US" altLang="zh-CN" sz="2400" dirty="0">
              <a:solidFill>
                <a:schemeClr val="bg1"/>
              </a:solidFill>
              <a:latin typeface="黑体" panose="02010609060101010101" charset="-122"/>
              <a:ea typeface="黑体" panose="02010609060101010101" charset="-122"/>
            </a:endParaRPr>
          </a:p>
          <a:p>
            <a:pPr algn="ctr"/>
            <a:r>
              <a:rPr lang="en-US" altLang="zh-CN" sz="2400" dirty="0">
                <a:solidFill>
                  <a:schemeClr val="bg1"/>
                </a:solidFill>
                <a:latin typeface="黑体" panose="02010609060101010101" charset="-122"/>
                <a:ea typeface="黑体" panose="02010609060101010101" charset="-122"/>
              </a:rPr>
              <a:t>03</a:t>
            </a:r>
            <a:endParaRPr lang="zh-CN" altLang="en-US" sz="2400" dirty="0">
              <a:solidFill>
                <a:schemeClr val="bg1"/>
              </a:solidFill>
              <a:latin typeface="黑体" panose="02010609060101010101" charset="-122"/>
              <a:ea typeface="黑体" panose="02010609060101010101"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320" y="276225"/>
            <a:ext cx="2614295" cy="238760"/>
          </a:xfrm>
          <a:prstGeom prst="rect">
            <a:avLst/>
          </a:prstGeom>
        </p:spPr>
        <p:txBody>
          <a:bodyPr vert="horz" wrap="square" lIns="0" tIns="8572" rIns="0" bIns="0" rtlCol="0">
            <a:spAutoFit/>
          </a:bodyPr>
          <a:lstStyle/>
          <a:p>
            <a:pPr marL="12700">
              <a:lnSpc>
                <a:spcPct val="100000"/>
              </a:lnSpc>
              <a:spcBef>
                <a:spcPts val="90"/>
              </a:spcBef>
            </a:pPr>
            <a:r>
              <a:rPr spc="-10" dirty="0">
                <a:solidFill>
                  <a:schemeClr val="accent1"/>
                </a:solidFill>
                <a:ea typeface="微软雅黑" panose="020B0503020204020204" charset="-122"/>
              </a:rPr>
              <a:t>移动数据罗盘</a:t>
            </a:r>
            <a:r>
              <a:rPr spc="-5" dirty="0">
                <a:solidFill>
                  <a:schemeClr val="accent1"/>
                </a:solidFill>
                <a:ea typeface="微软雅黑" panose="020B0503020204020204" charset="-122"/>
              </a:rPr>
              <a:t>——</a:t>
            </a:r>
            <a:r>
              <a:rPr spc="-10" dirty="0">
                <a:solidFill>
                  <a:schemeClr val="accent1"/>
                </a:solidFill>
                <a:ea typeface="微软雅黑" panose="020B0503020204020204" charset="-122"/>
              </a:rPr>
              <a:t>大掌柜助手</a:t>
            </a:r>
            <a:endParaRPr spc="-10" dirty="0">
              <a:solidFill>
                <a:schemeClr val="accent1"/>
              </a:solidFill>
              <a:ea typeface="微软雅黑" panose="020B0503020204020204" charset="-122"/>
            </a:endParaRPr>
          </a:p>
        </p:txBody>
      </p:sp>
      <p:sp>
        <p:nvSpPr>
          <p:cNvPr id="3" name="object 3"/>
          <p:cNvSpPr/>
          <p:nvPr/>
        </p:nvSpPr>
        <p:spPr>
          <a:xfrm>
            <a:off x="5225796" y="2731769"/>
            <a:ext cx="2642615" cy="1444751"/>
          </a:xfrm>
          <a:prstGeom prst="rect">
            <a:avLst/>
          </a:prstGeom>
          <a:blipFill>
            <a:blip r:embed="rId1" cstate="print"/>
            <a:stretch>
              <a:fillRect/>
            </a:stretch>
          </a:blipFill>
        </p:spPr>
        <p:txBody>
          <a:bodyPr wrap="square" lIns="0" tIns="0" rIns="0" bIns="0" rtlCol="0"/>
          <a:lstStyle/>
          <a:p>
            <a:endParaRPr sz="1000">
              <a:solidFill>
                <a:schemeClr val="tx1"/>
              </a:solidFill>
              <a:latin typeface="微软雅黑" panose="020B0503020204020204" charset="-122"/>
              <a:ea typeface="微软雅黑" panose="020B0503020204020204" charset="-122"/>
            </a:endParaRPr>
          </a:p>
        </p:txBody>
      </p:sp>
      <p:sp>
        <p:nvSpPr>
          <p:cNvPr id="4" name="object 4"/>
          <p:cNvSpPr/>
          <p:nvPr/>
        </p:nvSpPr>
        <p:spPr>
          <a:xfrm>
            <a:off x="866393" y="982979"/>
            <a:ext cx="2635757" cy="1250441"/>
          </a:xfrm>
          <a:prstGeom prst="rect">
            <a:avLst/>
          </a:prstGeom>
          <a:blipFill>
            <a:blip r:embed="rId2" cstate="print"/>
            <a:stretch>
              <a:fillRect/>
            </a:stretch>
          </a:blipFill>
        </p:spPr>
        <p:txBody>
          <a:bodyPr wrap="square" lIns="0" tIns="0" rIns="0" bIns="0" rtlCol="0"/>
          <a:lstStyle/>
          <a:p>
            <a:endParaRPr sz="1000">
              <a:solidFill>
                <a:schemeClr val="tx1"/>
              </a:solidFill>
              <a:latin typeface="微软雅黑" panose="020B0503020204020204" charset="-122"/>
              <a:ea typeface="微软雅黑" panose="020B0503020204020204" charset="-122"/>
            </a:endParaRPr>
          </a:p>
        </p:txBody>
      </p:sp>
      <p:sp>
        <p:nvSpPr>
          <p:cNvPr id="5" name="object 5"/>
          <p:cNvSpPr txBox="1"/>
          <p:nvPr/>
        </p:nvSpPr>
        <p:spPr>
          <a:xfrm>
            <a:off x="3798849" y="1215787"/>
            <a:ext cx="3790950" cy="701675"/>
          </a:xfrm>
          <a:prstGeom prst="rect">
            <a:avLst/>
          </a:prstGeom>
        </p:spPr>
        <p:txBody>
          <a:bodyPr vert="horz" wrap="square" lIns="0" tIns="9525" rIns="0" bIns="0" rtlCol="0">
            <a:spAutoFit/>
          </a:bodyPr>
          <a:lstStyle/>
          <a:p>
            <a:pPr marL="12700" fontAlgn="auto">
              <a:lnSpc>
                <a:spcPct val="150000"/>
              </a:lnSpc>
              <a:spcBef>
                <a:spcPts val="100"/>
              </a:spcBef>
            </a:pPr>
            <a:r>
              <a:rPr sz="1000" dirty="0">
                <a:solidFill>
                  <a:schemeClr val="tx1"/>
                </a:solidFill>
                <a:latin typeface="微软雅黑" panose="020B0503020204020204" charset="-122"/>
                <a:ea typeface="微软雅黑" panose="020B0503020204020204" charset="-122"/>
                <a:cs typeface="微软雅黑" panose="020B0503020204020204" charset="-122"/>
              </a:rPr>
              <a:t>新用户扫公众号推广二维码</a:t>
            </a:r>
            <a:r>
              <a:rPr sz="1000" spc="-20" dirty="0">
                <a:solidFill>
                  <a:schemeClr val="tx1"/>
                </a:solidFill>
                <a:latin typeface="微软雅黑" panose="020B0503020204020204" charset="-122"/>
                <a:ea typeface="微软雅黑" panose="020B0503020204020204" charset="-122"/>
                <a:cs typeface="微软雅黑" panose="020B0503020204020204" charset="-122"/>
              </a:rPr>
              <a:t> </a:t>
            </a:r>
            <a:r>
              <a:rPr sz="1000" dirty="0">
                <a:solidFill>
                  <a:schemeClr val="tx1"/>
                </a:solidFill>
                <a:latin typeface="微软雅黑" panose="020B0503020204020204" charset="-122"/>
                <a:ea typeface="微软雅黑" panose="020B0503020204020204" charset="-122"/>
                <a:cs typeface="微软雅黑" panose="020B0503020204020204" charset="-122"/>
              </a:rPr>
              <a:t>关注公众号后，</a:t>
            </a:r>
            <a:endParaRPr sz="1000">
              <a:solidFill>
                <a:schemeClr val="tx1"/>
              </a:solidFill>
              <a:latin typeface="微软雅黑" panose="020B0503020204020204" charset="-122"/>
              <a:ea typeface="微软雅黑" panose="020B0503020204020204" charset="-122"/>
              <a:cs typeface="微软雅黑" panose="020B0503020204020204" charset="-122"/>
            </a:endParaRPr>
          </a:p>
          <a:p>
            <a:pPr marL="12700" fontAlgn="auto">
              <a:lnSpc>
                <a:spcPct val="150000"/>
              </a:lnSpc>
            </a:pPr>
            <a:r>
              <a:rPr sz="1000" dirty="0">
                <a:solidFill>
                  <a:schemeClr val="tx1"/>
                </a:solidFill>
                <a:latin typeface="微软雅黑" panose="020B0503020204020204" charset="-122"/>
                <a:ea typeface="微软雅黑" panose="020B0503020204020204" charset="-122"/>
                <a:cs typeface="微软雅黑" panose="020B0503020204020204" charset="-122"/>
              </a:rPr>
              <a:t>会通过大掌柜助手推送推荐会员充值成功提醒消息</a:t>
            </a:r>
            <a:endParaRPr sz="1000">
              <a:solidFill>
                <a:schemeClr val="tx1"/>
              </a:solidFill>
              <a:latin typeface="微软雅黑" panose="020B0503020204020204" charset="-122"/>
              <a:ea typeface="微软雅黑" panose="020B0503020204020204" charset="-122"/>
              <a:cs typeface="微软雅黑" panose="020B0503020204020204" charset="-122"/>
            </a:endParaRPr>
          </a:p>
          <a:p>
            <a:pPr marL="12700" fontAlgn="auto">
              <a:lnSpc>
                <a:spcPct val="150000"/>
              </a:lnSpc>
            </a:pPr>
            <a:r>
              <a:rPr sz="1000" dirty="0">
                <a:solidFill>
                  <a:schemeClr val="tx1"/>
                </a:solidFill>
                <a:latin typeface="微软雅黑" panose="020B0503020204020204" charset="-122"/>
                <a:ea typeface="微软雅黑" panose="020B0503020204020204" charset="-122"/>
                <a:cs typeface="微软雅黑" panose="020B0503020204020204" charset="-122"/>
              </a:rPr>
              <a:t>（推送示例图如左图）</a:t>
            </a:r>
            <a:endParaRPr sz="10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 name="object 6"/>
          <p:cNvSpPr txBox="1"/>
          <p:nvPr/>
        </p:nvSpPr>
        <p:spPr>
          <a:xfrm>
            <a:off x="574040" y="2907030"/>
            <a:ext cx="4519295" cy="701675"/>
          </a:xfrm>
          <a:prstGeom prst="rect">
            <a:avLst/>
          </a:prstGeom>
        </p:spPr>
        <p:txBody>
          <a:bodyPr vert="horz" wrap="square" lIns="0" tIns="9525" rIns="0" bIns="0" rtlCol="0">
            <a:spAutoFit/>
          </a:bodyPr>
          <a:lstStyle/>
          <a:p>
            <a:pPr marL="12700" marR="5080" fontAlgn="auto">
              <a:lnSpc>
                <a:spcPct val="150000"/>
              </a:lnSpc>
              <a:spcBef>
                <a:spcPts val="100"/>
              </a:spcBef>
            </a:pPr>
            <a:r>
              <a:rPr sz="1000" dirty="0">
                <a:solidFill>
                  <a:schemeClr val="tx1"/>
                </a:solidFill>
                <a:latin typeface="微软雅黑" panose="020B0503020204020204" charset="-122"/>
                <a:ea typeface="微软雅黑" panose="020B0503020204020204" charset="-122"/>
                <a:cs typeface="微软雅黑" panose="020B0503020204020204" charset="-122"/>
              </a:rPr>
              <a:t>新用户扫会员充值推广二维码充值成功后， 会通过大掌柜助手推送充值成功提醒</a:t>
            </a:r>
            <a:endParaRPr sz="1000">
              <a:solidFill>
                <a:schemeClr val="tx1"/>
              </a:solidFill>
              <a:latin typeface="微软雅黑" panose="020B0503020204020204" charset="-122"/>
              <a:ea typeface="微软雅黑" panose="020B0503020204020204" charset="-122"/>
              <a:cs typeface="微软雅黑" panose="020B0503020204020204" charset="-122"/>
            </a:endParaRPr>
          </a:p>
          <a:p>
            <a:pPr marL="12700" fontAlgn="auto">
              <a:lnSpc>
                <a:spcPct val="150000"/>
              </a:lnSpc>
            </a:pPr>
            <a:r>
              <a:rPr sz="1000" dirty="0">
                <a:solidFill>
                  <a:schemeClr val="tx1"/>
                </a:solidFill>
                <a:latin typeface="微软雅黑" panose="020B0503020204020204" charset="-122"/>
                <a:ea typeface="微软雅黑" panose="020B0503020204020204" charset="-122"/>
                <a:cs typeface="微软雅黑" panose="020B0503020204020204" charset="-122"/>
              </a:rPr>
              <a:t>（推送示例图如右图）</a:t>
            </a:r>
            <a:endParaRPr sz="1000">
              <a:solidFill>
                <a:schemeClr val="tx1"/>
              </a:solidFill>
              <a:latin typeface="微软雅黑" panose="020B0503020204020204" charset="-122"/>
              <a:ea typeface="微软雅黑" panose="020B0503020204020204" charset="-122"/>
              <a:cs typeface="微软雅黑" panose="020B0503020204020204" charset="-122"/>
            </a:endParaRPr>
          </a:p>
          <a:p>
            <a:pPr marL="12700" marR="1148080" fontAlgn="auto">
              <a:lnSpc>
                <a:spcPct val="150000"/>
              </a:lnSpc>
            </a:pPr>
            <a:r>
              <a:rPr sz="1000" dirty="0">
                <a:solidFill>
                  <a:schemeClr val="tx1"/>
                </a:solidFill>
                <a:latin typeface="微软雅黑" panose="020B0503020204020204" charset="-122"/>
                <a:ea typeface="微软雅黑" panose="020B0503020204020204" charset="-122"/>
                <a:cs typeface="微软雅黑" panose="020B0503020204020204" charset="-122"/>
              </a:rPr>
              <a:t>如果用户没有扫码自行充值的话 也会算在推荐关注的推广员头上</a:t>
            </a:r>
            <a:endParaRPr sz="10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 name="object 7"/>
          <p:cNvSpPr txBox="1"/>
          <p:nvPr/>
        </p:nvSpPr>
        <p:spPr>
          <a:xfrm>
            <a:off x="2151380" y="4519930"/>
            <a:ext cx="4840605" cy="163195"/>
          </a:xfrm>
          <a:prstGeom prst="rect">
            <a:avLst/>
          </a:prstGeom>
        </p:spPr>
        <p:txBody>
          <a:bodyPr vert="horz" wrap="square" lIns="0" tIns="9525" rIns="0" bIns="0" rtlCol="0">
            <a:spAutoFit/>
          </a:bodyPr>
          <a:lstStyle/>
          <a:p>
            <a:pPr marL="12700">
              <a:lnSpc>
                <a:spcPct val="100000"/>
              </a:lnSpc>
              <a:spcBef>
                <a:spcPts val="100"/>
              </a:spcBef>
            </a:pPr>
            <a:r>
              <a:rPr sz="1000" dirty="0">
                <a:solidFill>
                  <a:schemeClr val="tx1"/>
                </a:solidFill>
                <a:latin typeface="微软雅黑" panose="020B0503020204020204" charset="-122"/>
                <a:ea typeface="微软雅黑" panose="020B0503020204020204" charset="-122"/>
                <a:cs typeface="微软雅黑" panose="020B0503020204020204" charset="-122"/>
              </a:rPr>
              <a:t>友情提示：公众号大掌柜助手商户管理平台登录门店管理员账号才会收到推送消息~</a:t>
            </a:r>
            <a:endParaRPr sz="1000" dirty="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320" y="269240"/>
            <a:ext cx="2587625" cy="238760"/>
          </a:xfrm>
          <a:prstGeom prst="rect">
            <a:avLst/>
          </a:prstGeom>
        </p:spPr>
        <p:txBody>
          <a:bodyPr vert="horz" wrap="square" lIns="0" tIns="8572" rIns="0" bIns="0" rtlCol="0">
            <a:spAutoFit/>
          </a:bodyPr>
          <a:lstStyle/>
          <a:p>
            <a:pPr marL="12700">
              <a:lnSpc>
                <a:spcPct val="100000"/>
              </a:lnSpc>
              <a:spcBef>
                <a:spcPts val="90"/>
              </a:spcBef>
            </a:pPr>
            <a:r>
              <a:rPr spc="-10" dirty="0">
                <a:solidFill>
                  <a:schemeClr val="accent1"/>
                </a:solidFill>
                <a:ea typeface="微软雅黑" panose="020B0503020204020204" charset="-122"/>
              </a:rPr>
              <a:t>移动数据罗盘</a:t>
            </a:r>
            <a:r>
              <a:rPr spc="-5" dirty="0">
                <a:solidFill>
                  <a:schemeClr val="accent1"/>
                </a:solidFill>
                <a:ea typeface="微软雅黑" panose="020B0503020204020204" charset="-122"/>
              </a:rPr>
              <a:t>——</a:t>
            </a:r>
            <a:r>
              <a:rPr spc="-10" dirty="0">
                <a:solidFill>
                  <a:schemeClr val="accent1"/>
                </a:solidFill>
                <a:ea typeface="微软雅黑" panose="020B0503020204020204" charset="-122"/>
              </a:rPr>
              <a:t>大掌柜助手</a:t>
            </a:r>
            <a:endParaRPr spc="-10" dirty="0">
              <a:solidFill>
                <a:schemeClr val="accent1"/>
              </a:solidFill>
              <a:ea typeface="微软雅黑" panose="020B0503020204020204" charset="-122"/>
            </a:endParaRPr>
          </a:p>
        </p:txBody>
      </p:sp>
      <p:sp>
        <p:nvSpPr>
          <p:cNvPr id="3" name="object 3"/>
          <p:cNvSpPr txBox="1"/>
          <p:nvPr/>
        </p:nvSpPr>
        <p:spPr>
          <a:xfrm>
            <a:off x="838098" y="3349795"/>
            <a:ext cx="3448050" cy="701675"/>
          </a:xfrm>
          <a:prstGeom prst="rect">
            <a:avLst/>
          </a:prstGeom>
        </p:spPr>
        <p:txBody>
          <a:bodyPr vert="horz" wrap="square" lIns="0" tIns="9525" rIns="0" bIns="0" rtlCol="0">
            <a:spAutoFit/>
          </a:bodyPr>
          <a:lstStyle/>
          <a:p>
            <a:pPr marL="12700" fontAlgn="auto">
              <a:lnSpc>
                <a:spcPct val="150000"/>
              </a:lnSpc>
              <a:spcBef>
                <a:spcPts val="100"/>
              </a:spcBef>
            </a:pPr>
            <a:r>
              <a:rPr sz="1000" dirty="0">
                <a:solidFill>
                  <a:schemeClr val="tx1"/>
                </a:solidFill>
                <a:latin typeface="微软雅黑" panose="020B0503020204020204" charset="-122"/>
                <a:ea typeface="微软雅黑" panose="020B0503020204020204" charset="-122"/>
                <a:cs typeface="微软雅黑" panose="020B0503020204020204" charset="-122"/>
              </a:rPr>
              <a:t>每天早上八点会通过大掌柜助手</a:t>
            </a:r>
            <a:endParaRPr sz="1000">
              <a:solidFill>
                <a:schemeClr val="tx1"/>
              </a:solidFill>
              <a:latin typeface="微软雅黑" panose="020B0503020204020204" charset="-122"/>
              <a:ea typeface="微软雅黑" panose="020B0503020204020204" charset="-122"/>
              <a:cs typeface="微软雅黑" panose="020B0503020204020204" charset="-122"/>
            </a:endParaRPr>
          </a:p>
          <a:p>
            <a:pPr marL="12700" fontAlgn="auto">
              <a:lnSpc>
                <a:spcPct val="150000"/>
              </a:lnSpc>
            </a:pPr>
            <a:r>
              <a:rPr sz="1000" dirty="0">
                <a:solidFill>
                  <a:schemeClr val="tx1"/>
                </a:solidFill>
                <a:latin typeface="微软雅黑" panose="020B0503020204020204" charset="-122"/>
                <a:ea typeface="微软雅黑" panose="020B0503020204020204" charset="-122"/>
                <a:cs typeface="微软雅黑" panose="020B0503020204020204" charset="-122"/>
              </a:rPr>
              <a:t>给每个推广员绑定的帐号发一条业绩汇总消息</a:t>
            </a:r>
            <a:endParaRPr sz="1000">
              <a:solidFill>
                <a:schemeClr val="tx1"/>
              </a:solidFill>
              <a:latin typeface="微软雅黑" panose="020B0503020204020204" charset="-122"/>
              <a:ea typeface="微软雅黑" panose="020B0503020204020204" charset="-122"/>
              <a:cs typeface="微软雅黑" panose="020B0503020204020204" charset="-122"/>
            </a:endParaRPr>
          </a:p>
          <a:p>
            <a:pPr marL="12700" fontAlgn="auto">
              <a:lnSpc>
                <a:spcPct val="150000"/>
              </a:lnSpc>
            </a:pPr>
            <a:r>
              <a:rPr sz="1000" dirty="0">
                <a:solidFill>
                  <a:schemeClr val="tx1"/>
                </a:solidFill>
                <a:latin typeface="微软雅黑" panose="020B0503020204020204" charset="-122"/>
                <a:ea typeface="微软雅黑" panose="020B0503020204020204" charset="-122"/>
                <a:cs typeface="微软雅黑" panose="020B0503020204020204" charset="-122"/>
              </a:rPr>
              <a:t>（推送示例图如下）</a:t>
            </a:r>
            <a:endParaRPr sz="10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 name="object 4"/>
          <p:cNvSpPr/>
          <p:nvPr/>
        </p:nvSpPr>
        <p:spPr>
          <a:xfrm>
            <a:off x="4514850" y="2612898"/>
            <a:ext cx="2642615" cy="1735073"/>
          </a:xfrm>
          <a:prstGeom prst="rect">
            <a:avLst/>
          </a:prstGeom>
          <a:blipFill>
            <a:blip r:embed="rId1" cstate="print"/>
            <a:stretch>
              <a:fillRect/>
            </a:stretch>
          </a:blipFill>
        </p:spPr>
        <p:txBody>
          <a:bodyPr wrap="square" lIns="0" tIns="0" rIns="0" bIns="0" rtlCol="0"/>
          <a:lstStyle/>
          <a:p>
            <a:pPr fontAlgn="auto">
              <a:lnSpc>
                <a:spcPct val="150000"/>
              </a:lnSpc>
            </a:pPr>
            <a:endParaRPr sz="1000">
              <a:solidFill>
                <a:schemeClr val="tx1"/>
              </a:solidFill>
              <a:latin typeface="微软雅黑" panose="020B0503020204020204" charset="-122"/>
              <a:ea typeface="微软雅黑" panose="020B0503020204020204" charset="-122"/>
            </a:endParaRPr>
          </a:p>
        </p:txBody>
      </p:sp>
      <p:sp>
        <p:nvSpPr>
          <p:cNvPr id="5" name="object 5"/>
          <p:cNvSpPr/>
          <p:nvPr/>
        </p:nvSpPr>
        <p:spPr>
          <a:xfrm>
            <a:off x="585215" y="989838"/>
            <a:ext cx="2679191" cy="1643633"/>
          </a:xfrm>
          <a:prstGeom prst="rect">
            <a:avLst/>
          </a:prstGeom>
          <a:blipFill>
            <a:blip r:embed="rId2" cstate="print"/>
            <a:stretch>
              <a:fillRect/>
            </a:stretch>
          </a:blipFill>
        </p:spPr>
        <p:txBody>
          <a:bodyPr wrap="square" lIns="0" tIns="0" rIns="0" bIns="0" rtlCol="0"/>
          <a:lstStyle/>
          <a:p>
            <a:pPr fontAlgn="auto">
              <a:lnSpc>
                <a:spcPct val="150000"/>
              </a:lnSpc>
            </a:pPr>
            <a:endParaRPr sz="1000">
              <a:solidFill>
                <a:schemeClr val="tx1"/>
              </a:solidFill>
              <a:latin typeface="微软雅黑" panose="020B0503020204020204" charset="-122"/>
              <a:ea typeface="微软雅黑" panose="020B0503020204020204" charset="-122"/>
            </a:endParaRPr>
          </a:p>
        </p:txBody>
      </p:sp>
      <p:sp>
        <p:nvSpPr>
          <p:cNvPr id="6" name="object 6"/>
          <p:cNvSpPr txBox="1"/>
          <p:nvPr/>
        </p:nvSpPr>
        <p:spPr>
          <a:xfrm>
            <a:off x="3453173" y="1567286"/>
            <a:ext cx="4305300" cy="701675"/>
          </a:xfrm>
          <a:prstGeom prst="rect">
            <a:avLst/>
          </a:prstGeom>
        </p:spPr>
        <p:txBody>
          <a:bodyPr vert="horz" wrap="square" lIns="0" tIns="9525" rIns="0" bIns="0" rtlCol="0">
            <a:spAutoFit/>
          </a:bodyPr>
          <a:lstStyle/>
          <a:p>
            <a:pPr marL="12700" marR="5080" fontAlgn="auto">
              <a:lnSpc>
                <a:spcPct val="150000"/>
              </a:lnSpc>
              <a:spcBef>
                <a:spcPts val="100"/>
              </a:spcBef>
            </a:pPr>
            <a:r>
              <a:rPr sz="1000" dirty="0">
                <a:solidFill>
                  <a:schemeClr val="tx1"/>
                </a:solidFill>
                <a:latin typeface="微软雅黑" panose="020B0503020204020204" charset="-122"/>
                <a:ea typeface="微软雅黑" panose="020B0503020204020204" charset="-122"/>
                <a:cs typeface="微软雅黑" panose="020B0503020204020204" charset="-122"/>
              </a:rPr>
              <a:t>如果被推荐用户自行（没有扫会员充值推广二维码）充值 充值和消费通知也会推送到推荐关注的推广员账号</a:t>
            </a:r>
            <a:endParaRPr sz="1000">
              <a:solidFill>
                <a:schemeClr val="tx1"/>
              </a:solidFill>
              <a:latin typeface="微软雅黑" panose="020B0503020204020204" charset="-122"/>
              <a:ea typeface="微软雅黑" panose="020B0503020204020204" charset="-122"/>
              <a:cs typeface="微软雅黑" panose="020B0503020204020204" charset="-122"/>
            </a:endParaRPr>
          </a:p>
          <a:p>
            <a:pPr marL="12700" fontAlgn="auto">
              <a:lnSpc>
                <a:spcPct val="150000"/>
              </a:lnSpc>
            </a:pPr>
            <a:r>
              <a:rPr sz="1000" dirty="0">
                <a:solidFill>
                  <a:schemeClr val="tx1"/>
                </a:solidFill>
                <a:latin typeface="微软雅黑" panose="020B0503020204020204" charset="-122"/>
                <a:ea typeface="微软雅黑" panose="020B0503020204020204" charset="-122"/>
                <a:cs typeface="微软雅黑" panose="020B0503020204020204" charset="-122"/>
              </a:rPr>
              <a:t>（推送示例图如下）</a:t>
            </a:r>
            <a:endParaRPr sz="1000" dirty="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6"/>
          <p:cNvSpPr>
            <a:spLocks noChangeArrowheads="1"/>
          </p:cNvSpPr>
          <p:nvPr/>
        </p:nvSpPr>
        <p:spPr bwMode="auto">
          <a:xfrm>
            <a:off x="1780234" y="2075729"/>
            <a:ext cx="4967856" cy="83099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defTabSz="456565">
              <a:lnSpc>
                <a:spcPct val="100000"/>
              </a:lnSpc>
              <a:spcBef>
                <a:spcPct val="0"/>
              </a:spcBef>
              <a:buFont typeface="Arial" panose="020B0604020202020204" pitchFamily="34" charset="0"/>
              <a:buNone/>
            </a:pPr>
            <a:r>
              <a:rPr lang="en-US" altLang="zh-CN" sz="4800" b="1" dirty="0">
                <a:solidFill>
                  <a:srgbClr val="FFFFFF"/>
                </a:solidFill>
                <a:latin typeface="微软雅黑 Light" panose="020B0502040204020203" pitchFamily="34" charset="-122"/>
                <a:ea typeface="微软雅黑 Light" panose="020B0502040204020203" pitchFamily="34" charset="-122"/>
                <a:sym typeface="Roboto Th" pitchFamily="2" charset="0"/>
              </a:rPr>
              <a:t>THANKS</a:t>
            </a:r>
            <a:endParaRPr lang="en-US" altLang="zh-CN" sz="4800" b="1" dirty="0">
              <a:solidFill>
                <a:srgbClr val="FFFFFF"/>
              </a:solidFill>
              <a:latin typeface="微软雅黑 Light" panose="020B0502040204020203" pitchFamily="34" charset="-122"/>
              <a:ea typeface="微软雅黑 Light" panose="020B0502040204020203" pitchFamily="34" charset="-122"/>
              <a:sym typeface="Roboto Th" pitchFamily="2" charset="0"/>
            </a:endParaRPr>
          </a:p>
        </p:txBody>
      </p:sp>
      <p:sp>
        <p:nvSpPr>
          <p:cNvPr id="2" name="TextBox 7"/>
          <p:cNvSpPr>
            <a:spLocks noChangeArrowheads="1"/>
          </p:cNvSpPr>
          <p:nvPr/>
        </p:nvSpPr>
        <p:spPr bwMode="auto">
          <a:xfrm>
            <a:off x="1883250" y="3029108"/>
            <a:ext cx="6241152" cy="1270000"/>
          </a:xfrm>
          <a:prstGeom prst="rect">
            <a:avLst/>
          </a:prstGeom>
          <a:noFill/>
          <a:ln>
            <a:noFill/>
          </a:ln>
        </p:spPr>
        <p:txBody>
          <a:bodyPr wrap="square" lIns="0" tIns="0" rIns="0" bIns="0">
            <a:spAutoFit/>
          </a:bodyPr>
          <a:p>
            <a:pPr defTabSz="456565">
              <a:lnSpc>
                <a:spcPct val="170000"/>
              </a:lnSpc>
            </a:pPr>
            <a:r>
              <a:rPr lang="zh-CN" altLang="en-US" b="1" dirty="0">
                <a:solidFill>
                  <a:srgbClr val="FFFFFF"/>
                </a:solidFill>
                <a:latin typeface="微软雅黑 Light" panose="020B0502040204020203" pitchFamily="34" charset="-122"/>
                <a:ea typeface="微软雅黑 Light" panose="020B0502040204020203" pitchFamily="34" charset="-122"/>
                <a:cs typeface="微软雅黑 Light" panose="020B0502040204020203" pitchFamily="34" charset="-122"/>
                <a:sym typeface="+mn-ea"/>
              </a:rPr>
              <a:t>珠海赋佳合利科技有限公司</a:t>
            </a:r>
            <a:endParaRPr lang="zh-CN" altLang="en-US" b="1" dirty="0">
              <a:solidFill>
                <a:srgbClr val="FFFFFF"/>
              </a:solidFill>
              <a:latin typeface="微软雅黑 Light" panose="020B0502040204020203" pitchFamily="34" charset="-122"/>
              <a:ea typeface="微软雅黑 Light" panose="020B0502040204020203" pitchFamily="34" charset="-122"/>
              <a:cs typeface="微软雅黑 Light" panose="020B0502040204020203" pitchFamily="34" charset="-122"/>
              <a:sym typeface="+mn-ea"/>
            </a:endParaRPr>
          </a:p>
          <a:p>
            <a:pPr defTabSz="456565">
              <a:lnSpc>
                <a:spcPct val="140000"/>
              </a:lnSpc>
            </a:pPr>
            <a:r>
              <a:rPr lang="zh-CN" altLang="en-US" dirty="0">
                <a:solidFill>
                  <a:srgbClr val="FFFFFF"/>
                </a:solidFill>
                <a:latin typeface="微软雅黑 Light" panose="020B0502040204020203" pitchFamily="34" charset="-122"/>
                <a:ea typeface="微软雅黑 Light" panose="020B0502040204020203" pitchFamily="34" charset="-122"/>
                <a:cs typeface="微软雅黑 Light" panose="020B0502040204020203" pitchFamily="34" charset="-122"/>
                <a:sym typeface="+mn-ea"/>
              </a:rPr>
              <a:t>官方网址：https://www.fupay.org/index.html</a:t>
            </a:r>
            <a:endParaRPr lang="zh-CN" altLang="en-US" dirty="0">
              <a:solidFill>
                <a:srgbClr val="FFFFFF"/>
              </a:solidFill>
              <a:latin typeface="微软雅黑 Light" panose="020B0502040204020203" pitchFamily="34" charset="-122"/>
              <a:ea typeface="微软雅黑 Light" panose="020B0502040204020203" pitchFamily="34" charset="-122"/>
              <a:cs typeface="微软雅黑 Light" panose="020B0502040204020203" pitchFamily="34" charset="-122"/>
              <a:sym typeface="+mn-ea"/>
            </a:endParaRPr>
          </a:p>
          <a:p>
            <a:pPr defTabSz="456565">
              <a:lnSpc>
                <a:spcPct val="140000"/>
              </a:lnSpc>
            </a:pPr>
            <a:r>
              <a:rPr lang="zh-CN" altLang="en-US" dirty="0">
                <a:solidFill>
                  <a:srgbClr val="FFFFFF"/>
                </a:solidFill>
                <a:latin typeface="微软雅黑 Light" panose="020B0502040204020203" pitchFamily="34" charset="-122"/>
                <a:ea typeface="微软雅黑 Light" panose="020B0502040204020203" pitchFamily="34" charset="-122"/>
                <a:cs typeface="微软雅黑 Light" panose="020B0502040204020203" pitchFamily="34" charset="-122"/>
                <a:sym typeface="+mn-ea"/>
              </a:rPr>
              <a:t>联系方式：</a:t>
            </a:r>
            <a:r>
              <a:rPr lang="en-US" altLang="zh-CN" dirty="0">
                <a:solidFill>
                  <a:srgbClr val="FFFFFF"/>
                </a:solidFill>
                <a:latin typeface="微软雅黑 Light" panose="020B0502040204020203" pitchFamily="34" charset="-122"/>
                <a:ea typeface="微软雅黑 Light" panose="020B0502040204020203" pitchFamily="34" charset="-122"/>
                <a:cs typeface="微软雅黑 Light" panose="020B0502040204020203" pitchFamily="34" charset="-122"/>
                <a:sym typeface="+mn-ea"/>
              </a:rPr>
              <a:t>400-027-0899</a:t>
            </a:r>
            <a:endParaRPr lang="en-US" altLang="zh-CN" dirty="0">
              <a:solidFill>
                <a:srgbClr val="FFFFFF"/>
              </a:solidFill>
              <a:latin typeface="微软雅黑 Light" panose="020B0502040204020203" pitchFamily="34" charset="-122"/>
              <a:ea typeface="微软雅黑 Light" panose="020B0502040204020203" pitchFamily="34" charset="-122"/>
              <a:cs typeface="微软雅黑 Light" panose="020B0502040204020203" pitchFamily="34" charset="-122"/>
            </a:endParaRPr>
          </a:p>
          <a:p>
            <a:pPr defTabSz="456565">
              <a:lnSpc>
                <a:spcPct val="140000"/>
              </a:lnSpc>
            </a:pPr>
            <a:r>
              <a:rPr lang="zh-CN" altLang="en-US" dirty="0">
                <a:solidFill>
                  <a:srgbClr val="FFFFFF"/>
                </a:solidFill>
                <a:latin typeface="微软雅黑 Light" panose="020B0502040204020203" pitchFamily="34" charset="-122"/>
                <a:ea typeface="微软雅黑 Light" panose="020B0502040204020203" pitchFamily="34" charset="-122"/>
                <a:cs typeface="微软雅黑 Light" panose="020B0502040204020203" pitchFamily="34" charset="-122"/>
                <a:sym typeface="+mn-ea"/>
              </a:rPr>
              <a:t>地址：武汉市青山区和平大道钰龙时代中心25楼</a:t>
            </a:r>
            <a:endParaRPr lang="zh-CN" altLang="en-US" dirty="0">
              <a:solidFill>
                <a:srgbClr val="FFFFFF"/>
              </a:solidFill>
              <a:latin typeface="微软雅黑 Light" panose="020B0502040204020203" pitchFamily="34" charset="-122"/>
              <a:ea typeface="微软雅黑 Light" panose="020B0502040204020203" pitchFamily="34" charset="-122"/>
              <a:cs typeface="微软雅黑 Light" panose="020B0502040204020203" pitchFamily="34"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122374" y="637594"/>
            <a:ext cx="3080272" cy="769441"/>
          </a:xfrm>
          <a:prstGeom prst="rect">
            <a:avLst/>
          </a:prstGeom>
        </p:spPr>
        <p:txBody>
          <a:bodyPr wrap="square">
            <a:spAutoFit/>
          </a:bodyPr>
          <a:lstStyle/>
          <a:p>
            <a:pPr lvl="0" algn="ctr"/>
            <a:r>
              <a:rPr lang="en-US" altLang="zh-CN" sz="4400" b="1" dirty="0">
                <a:gradFill>
                  <a:gsLst>
                    <a:gs pos="0">
                      <a:srgbClr val="0688D0"/>
                    </a:gs>
                    <a:gs pos="75000">
                      <a:srgbClr val="0CB6FF"/>
                    </a:gs>
                    <a:gs pos="39000">
                      <a:srgbClr val="0099FF">
                        <a:shade val="100000"/>
                        <a:satMod val="115000"/>
                      </a:srgbClr>
                    </a:gs>
                  </a:gsLst>
                  <a:path path="circle">
                    <a:fillToRect l="100000" b="100000"/>
                  </a:path>
                </a:gradFill>
                <a:latin typeface="黑体" panose="02010609060101010101" charset="-122"/>
                <a:ea typeface="黑体" panose="02010609060101010101" charset="-122"/>
              </a:rPr>
              <a:t>CONTENTS</a:t>
            </a:r>
            <a:endParaRPr lang="en-US" altLang="zh-CN" sz="4400" b="1" dirty="0">
              <a:gradFill>
                <a:gsLst>
                  <a:gs pos="0">
                    <a:srgbClr val="0688D0"/>
                  </a:gs>
                  <a:gs pos="75000">
                    <a:srgbClr val="0CB6FF"/>
                  </a:gs>
                  <a:gs pos="39000">
                    <a:srgbClr val="0099FF">
                      <a:shade val="100000"/>
                      <a:satMod val="115000"/>
                    </a:srgbClr>
                  </a:gs>
                </a:gsLst>
                <a:path path="circle">
                  <a:fillToRect l="100000" b="100000"/>
                </a:path>
              </a:gradFill>
              <a:latin typeface="黑体" panose="02010609060101010101" charset="-122"/>
              <a:ea typeface="黑体" panose="02010609060101010101" charset="-122"/>
            </a:endParaRPr>
          </a:p>
        </p:txBody>
      </p:sp>
      <p:sp>
        <p:nvSpPr>
          <p:cNvPr id="8" name="矩形: 圆角 7"/>
          <p:cNvSpPr/>
          <p:nvPr/>
        </p:nvSpPr>
        <p:spPr>
          <a:xfrm rot="18651365">
            <a:off x="2575219" y="2220596"/>
            <a:ext cx="731520" cy="731520"/>
          </a:xfrm>
          <a:prstGeom prst="roundRect">
            <a:avLst/>
          </a:prstGeom>
          <a:noFill/>
          <a:ln w="38100">
            <a:solidFill>
              <a:srgbClr val="0CB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CB6FF"/>
              </a:solidFill>
              <a:latin typeface="微软雅黑 Light" panose="020B0502040204020203" pitchFamily="34" charset="-122"/>
              <a:ea typeface="微软雅黑 Light" panose="020B0502040204020203" pitchFamily="34" charset="-122"/>
            </a:endParaRPr>
          </a:p>
        </p:txBody>
      </p:sp>
      <p:sp>
        <p:nvSpPr>
          <p:cNvPr id="9" name="矩形: 圆角 8"/>
          <p:cNvSpPr/>
          <p:nvPr/>
        </p:nvSpPr>
        <p:spPr>
          <a:xfrm rot="18651365">
            <a:off x="4389691" y="2205942"/>
            <a:ext cx="731520" cy="731520"/>
          </a:xfrm>
          <a:prstGeom prst="roundRect">
            <a:avLst/>
          </a:prstGeom>
          <a:noFill/>
          <a:ln w="38100">
            <a:solidFill>
              <a:srgbClr val="0CB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CB6FF"/>
              </a:solidFill>
              <a:latin typeface="微软雅黑 Light" panose="020B0502040204020203" pitchFamily="34" charset="-122"/>
              <a:ea typeface="微软雅黑 Light" panose="020B0502040204020203" pitchFamily="34" charset="-122"/>
            </a:endParaRPr>
          </a:p>
        </p:txBody>
      </p:sp>
      <p:sp>
        <p:nvSpPr>
          <p:cNvPr id="10" name="矩形: 圆角 9"/>
          <p:cNvSpPr/>
          <p:nvPr/>
        </p:nvSpPr>
        <p:spPr>
          <a:xfrm rot="18651365">
            <a:off x="6094362" y="2205941"/>
            <a:ext cx="731520" cy="731520"/>
          </a:xfrm>
          <a:prstGeom prst="roundRect">
            <a:avLst/>
          </a:prstGeom>
          <a:noFill/>
          <a:ln w="38100">
            <a:solidFill>
              <a:srgbClr val="0CB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CB6FF"/>
              </a:solidFill>
              <a:latin typeface="微软雅黑 Light" panose="020B0502040204020203" pitchFamily="34" charset="-122"/>
              <a:ea typeface="微软雅黑 Light" panose="020B0502040204020203" pitchFamily="34" charset="-122"/>
            </a:endParaRPr>
          </a:p>
        </p:txBody>
      </p:sp>
      <p:sp>
        <p:nvSpPr>
          <p:cNvPr id="12" name="文本框 11"/>
          <p:cNvSpPr txBox="1"/>
          <p:nvPr/>
        </p:nvSpPr>
        <p:spPr>
          <a:xfrm>
            <a:off x="2649873" y="2324746"/>
            <a:ext cx="582211" cy="523220"/>
          </a:xfrm>
          <a:prstGeom prst="rect">
            <a:avLst/>
          </a:prstGeom>
          <a:noFill/>
        </p:spPr>
        <p:txBody>
          <a:bodyPr wrap="none" rtlCol="0">
            <a:spAutoFit/>
          </a:bodyPr>
          <a:lstStyle/>
          <a:p>
            <a:r>
              <a:rPr lang="en-US" altLang="zh-CN" sz="2800" dirty="0">
                <a:solidFill>
                  <a:srgbClr val="0CB6FF"/>
                </a:solidFill>
                <a:latin typeface="微软雅黑 Light" panose="020B0502040204020203" pitchFamily="34" charset="-122"/>
                <a:ea typeface="微软雅黑 Light" panose="020B0502040204020203" pitchFamily="34" charset="-122"/>
              </a:rPr>
              <a:t>01</a:t>
            </a:r>
            <a:endParaRPr lang="en-US" altLang="zh-CN" sz="2800" dirty="0">
              <a:solidFill>
                <a:srgbClr val="0CB6FF"/>
              </a:solidFill>
              <a:latin typeface="微软雅黑 Light" panose="020B0502040204020203" pitchFamily="34" charset="-122"/>
              <a:ea typeface="微软雅黑 Light" panose="020B0502040204020203" pitchFamily="34" charset="-122"/>
            </a:endParaRPr>
          </a:p>
        </p:txBody>
      </p:sp>
      <p:sp>
        <p:nvSpPr>
          <p:cNvPr id="13" name="文本框 12"/>
          <p:cNvSpPr txBox="1"/>
          <p:nvPr/>
        </p:nvSpPr>
        <p:spPr>
          <a:xfrm>
            <a:off x="4458713" y="2310092"/>
            <a:ext cx="562975" cy="523220"/>
          </a:xfrm>
          <a:prstGeom prst="rect">
            <a:avLst/>
          </a:prstGeom>
          <a:noFill/>
        </p:spPr>
        <p:txBody>
          <a:bodyPr wrap="none" rtlCol="0">
            <a:spAutoFit/>
          </a:bodyPr>
          <a:lstStyle/>
          <a:p>
            <a:r>
              <a:rPr lang="en-US" altLang="zh-CN" sz="2800" dirty="0">
                <a:solidFill>
                  <a:srgbClr val="0CB6FF"/>
                </a:solidFill>
                <a:latin typeface="微软雅黑 Light" panose="020B0502040204020203" pitchFamily="34" charset="-122"/>
                <a:ea typeface="微软雅黑 Light" panose="020B0502040204020203" pitchFamily="34" charset="-122"/>
              </a:rPr>
              <a:t>02</a:t>
            </a:r>
            <a:endParaRPr lang="en-US" altLang="zh-CN" sz="2800" dirty="0">
              <a:solidFill>
                <a:srgbClr val="0CB6FF"/>
              </a:solidFill>
              <a:latin typeface="微软雅黑 Light" panose="020B0502040204020203" pitchFamily="34" charset="-122"/>
              <a:ea typeface="微软雅黑 Light" panose="020B0502040204020203" pitchFamily="34" charset="-122"/>
            </a:endParaRPr>
          </a:p>
        </p:txBody>
      </p:sp>
      <p:sp>
        <p:nvSpPr>
          <p:cNvPr id="14" name="文本框 13"/>
          <p:cNvSpPr txBox="1"/>
          <p:nvPr/>
        </p:nvSpPr>
        <p:spPr>
          <a:xfrm>
            <a:off x="6202603" y="2310090"/>
            <a:ext cx="562975" cy="523220"/>
          </a:xfrm>
          <a:prstGeom prst="rect">
            <a:avLst/>
          </a:prstGeom>
          <a:noFill/>
        </p:spPr>
        <p:txBody>
          <a:bodyPr wrap="none" rtlCol="0">
            <a:spAutoFit/>
          </a:bodyPr>
          <a:lstStyle/>
          <a:p>
            <a:r>
              <a:rPr lang="en-US" altLang="zh-CN" sz="2800" dirty="0">
                <a:solidFill>
                  <a:srgbClr val="0CB6FF"/>
                </a:solidFill>
                <a:latin typeface="微软雅黑 Light" panose="020B0502040204020203" pitchFamily="34" charset="-122"/>
                <a:ea typeface="微软雅黑 Light" panose="020B0502040204020203" pitchFamily="34" charset="-122"/>
              </a:rPr>
              <a:t>03</a:t>
            </a:r>
            <a:endParaRPr lang="en-US" altLang="zh-CN" sz="2800" dirty="0">
              <a:solidFill>
                <a:srgbClr val="0CB6FF"/>
              </a:solidFill>
              <a:latin typeface="微软雅黑 Light" panose="020B0502040204020203" pitchFamily="34" charset="-122"/>
              <a:ea typeface="微软雅黑 Light" panose="020B0502040204020203" pitchFamily="34" charset="-122"/>
            </a:endParaRPr>
          </a:p>
        </p:txBody>
      </p:sp>
      <p:sp>
        <p:nvSpPr>
          <p:cNvPr id="16" name="矩形 15"/>
          <p:cNvSpPr/>
          <p:nvPr/>
        </p:nvSpPr>
        <p:spPr>
          <a:xfrm>
            <a:off x="3935679" y="3465567"/>
            <a:ext cx="1754856" cy="306705"/>
          </a:xfrm>
          <a:prstGeom prst="rect">
            <a:avLst/>
          </a:prstGeom>
        </p:spPr>
        <p:txBody>
          <a:bodyPr wrap="square">
            <a:spAutoFit/>
          </a:bodyPr>
          <a:lstStyle/>
          <a:p>
            <a:pPr algn="ctr"/>
            <a:r>
              <a:rPr lang="zh-CN" altLang="en-US" dirty="0">
                <a:solidFill>
                  <a:schemeClr val="tx1">
                    <a:lumMod val="65000"/>
                    <a:lumOff val="35000"/>
                  </a:schemeClr>
                </a:solidFill>
                <a:latin typeface="微软雅黑 Light" panose="020B0502040204020203" pitchFamily="34" charset="-122"/>
                <a:ea typeface="微软雅黑 Light" panose="020B0502040204020203" pitchFamily="34" charset="-122"/>
                <a:sym typeface="庞门正道标题体" panose="02010600030101010101" pitchFamily="2" charset="-122"/>
              </a:rPr>
              <a:t>推广员激励</a:t>
            </a:r>
            <a:endParaRPr lang="zh-CN" altLang="en-US" dirty="0">
              <a:solidFill>
                <a:schemeClr val="tx1">
                  <a:lumMod val="65000"/>
                  <a:lumOff val="35000"/>
                </a:schemeClr>
              </a:solidFill>
              <a:latin typeface="微软雅黑 Light" panose="020B0502040204020203" pitchFamily="34" charset="-122"/>
              <a:ea typeface="微软雅黑 Light" panose="020B0502040204020203" pitchFamily="34" charset="-122"/>
              <a:sym typeface="庞门正道标题体" panose="02010600030101010101" pitchFamily="2" charset="-122"/>
            </a:endParaRPr>
          </a:p>
        </p:txBody>
      </p:sp>
      <p:sp>
        <p:nvSpPr>
          <p:cNvPr id="17" name="矩形 16"/>
          <p:cNvSpPr/>
          <p:nvPr/>
        </p:nvSpPr>
        <p:spPr>
          <a:xfrm>
            <a:off x="5616280" y="3459018"/>
            <a:ext cx="1754856" cy="306705"/>
          </a:xfrm>
          <a:prstGeom prst="rect">
            <a:avLst/>
          </a:prstGeom>
        </p:spPr>
        <p:txBody>
          <a:bodyPr wrap="square">
            <a:spAutoFit/>
          </a:bodyPr>
          <a:lstStyle/>
          <a:p>
            <a:pPr algn="ctr"/>
            <a:r>
              <a:rPr lang="zh-CN" altLang="en-US" dirty="0">
                <a:solidFill>
                  <a:schemeClr val="tx1">
                    <a:lumMod val="65000"/>
                    <a:lumOff val="35000"/>
                  </a:schemeClr>
                </a:solidFill>
                <a:latin typeface="微软雅黑 Light" panose="020B0502040204020203" pitchFamily="34" charset="-122"/>
                <a:ea typeface="微软雅黑 Light" panose="020B0502040204020203" pitchFamily="34" charset="-122"/>
                <a:sym typeface="庞门正道标题体" panose="02010600030101010101" pitchFamily="2" charset="-122"/>
              </a:rPr>
              <a:t>数据罗盘</a:t>
            </a:r>
            <a:endParaRPr lang="zh-CN" altLang="en-US" dirty="0">
              <a:solidFill>
                <a:schemeClr val="tx1">
                  <a:lumMod val="65000"/>
                  <a:lumOff val="35000"/>
                </a:schemeClr>
              </a:solidFill>
              <a:latin typeface="微软雅黑 Light" panose="020B0502040204020203" pitchFamily="34" charset="-122"/>
              <a:ea typeface="微软雅黑 Light" panose="020B0502040204020203" pitchFamily="34" charset="-122"/>
              <a:sym typeface="庞门正道标题体" panose="02010600030101010101" pitchFamily="2" charset="-122"/>
            </a:endParaRPr>
          </a:p>
        </p:txBody>
      </p:sp>
      <p:sp>
        <p:nvSpPr>
          <p:cNvPr id="19" name="矩形 18"/>
          <p:cNvSpPr/>
          <p:nvPr/>
        </p:nvSpPr>
        <p:spPr>
          <a:xfrm>
            <a:off x="2063550" y="3452468"/>
            <a:ext cx="1754856" cy="306705"/>
          </a:xfrm>
          <a:prstGeom prst="rect">
            <a:avLst/>
          </a:prstGeom>
        </p:spPr>
        <p:txBody>
          <a:bodyPr wrap="square">
            <a:spAutoFit/>
          </a:bodyPr>
          <a:lstStyle/>
          <a:p>
            <a:pPr algn="ctr"/>
            <a:r>
              <a:rPr lang="zh-CN" altLang="en-US" dirty="0">
                <a:solidFill>
                  <a:schemeClr val="tx1">
                    <a:lumMod val="65000"/>
                    <a:lumOff val="35000"/>
                  </a:schemeClr>
                </a:solidFill>
                <a:latin typeface="微软雅黑 Light" panose="020B0502040204020203" pitchFamily="34" charset="-122"/>
                <a:ea typeface="微软雅黑 Light" panose="020B0502040204020203" pitchFamily="34" charset="-122"/>
                <a:sym typeface="庞门正道标题体" panose="02010600030101010101" pitchFamily="2" charset="-122"/>
              </a:rPr>
              <a:t>收银员激励</a:t>
            </a:r>
            <a:endParaRPr lang="zh-CN" altLang="en-US" dirty="0">
              <a:solidFill>
                <a:schemeClr val="tx1">
                  <a:lumMod val="65000"/>
                  <a:lumOff val="35000"/>
                </a:schemeClr>
              </a:solidFill>
              <a:latin typeface="微软雅黑 Light" panose="020B0502040204020203" pitchFamily="34" charset="-122"/>
              <a:ea typeface="微软雅黑 Light" panose="020B0502040204020203" pitchFamily="34" charset="-122"/>
              <a:sym typeface="庞门正道标题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收银员激励</a:t>
            </a:r>
            <a:endParaRPr lang="en-US" altLang="zh-CN" dirty="0"/>
          </a:p>
        </p:txBody>
      </p:sp>
      <p:sp>
        <p:nvSpPr>
          <p:cNvPr id="3" name="文本框 2"/>
          <p:cNvSpPr txBox="1"/>
          <p:nvPr/>
        </p:nvSpPr>
        <p:spPr>
          <a:xfrm>
            <a:off x="4256214" y="1107281"/>
            <a:ext cx="972564" cy="830997"/>
          </a:xfrm>
          <a:prstGeom prst="rect">
            <a:avLst/>
          </a:prstGeom>
          <a:noFill/>
        </p:spPr>
        <p:txBody>
          <a:bodyPr wrap="square" rtlCol="0">
            <a:spAutoFit/>
          </a:bodyPr>
          <a:lstStyle/>
          <a:p>
            <a:pPr algn="ctr"/>
            <a:r>
              <a:rPr lang="en-US" altLang="zh-CN" sz="2400" dirty="0">
                <a:solidFill>
                  <a:schemeClr val="bg1"/>
                </a:solidFill>
                <a:latin typeface="黑体" panose="02010609060101010101" charset="-122"/>
                <a:ea typeface="黑体" panose="02010609060101010101" charset="-122"/>
              </a:rPr>
              <a:t>PART</a:t>
            </a:r>
            <a:endParaRPr lang="en-US" altLang="zh-CN" sz="2400" dirty="0">
              <a:solidFill>
                <a:schemeClr val="bg1"/>
              </a:solidFill>
              <a:latin typeface="黑体" panose="02010609060101010101" charset="-122"/>
              <a:ea typeface="黑体" panose="02010609060101010101" charset="-122"/>
            </a:endParaRPr>
          </a:p>
          <a:p>
            <a:pPr algn="ctr"/>
            <a:r>
              <a:rPr lang="en-US" altLang="zh-CN" sz="2400" dirty="0">
                <a:solidFill>
                  <a:schemeClr val="bg1"/>
                </a:solidFill>
                <a:latin typeface="黑体" panose="02010609060101010101" charset="-122"/>
                <a:ea typeface="黑体" panose="02010609060101010101" charset="-122"/>
              </a:rPr>
              <a:t>01</a:t>
            </a:r>
            <a:endParaRPr lang="zh-CN" altLang="en-US" sz="2400" dirty="0">
              <a:solidFill>
                <a:schemeClr val="bg1"/>
              </a:solidFill>
              <a:latin typeface="黑体" panose="02010609060101010101" charset="-122"/>
              <a:ea typeface="黑体" panose="0201060906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108" y="293583"/>
            <a:ext cx="2327910" cy="238760"/>
          </a:xfrm>
          <a:prstGeom prst="rect">
            <a:avLst/>
          </a:prstGeom>
        </p:spPr>
        <p:txBody>
          <a:bodyPr vert="horz" wrap="square" lIns="0" tIns="8572" rIns="0" bIns="0" rtlCol="0">
            <a:spAutoFit/>
          </a:bodyPr>
          <a:lstStyle/>
          <a:p>
            <a:pPr marL="12700">
              <a:lnSpc>
                <a:spcPct val="100000"/>
              </a:lnSpc>
              <a:spcBef>
                <a:spcPts val="90"/>
              </a:spcBef>
            </a:pPr>
            <a:r>
              <a:rPr spc="-10" dirty="0">
                <a:solidFill>
                  <a:schemeClr val="accent1"/>
                </a:solidFill>
                <a:ea typeface="微软雅黑" panose="020B0503020204020204" charset="-122"/>
              </a:rPr>
              <a:t>收银员激励</a:t>
            </a:r>
            <a:r>
              <a:rPr spc="-5" dirty="0">
                <a:solidFill>
                  <a:schemeClr val="accent1"/>
                </a:solidFill>
                <a:ea typeface="微软雅黑" panose="020B0503020204020204" charset="-122"/>
              </a:rPr>
              <a:t>——</a:t>
            </a:r>
            <a:r>
              <a:rPr spc="-10" dirty="0">
                <a:solidFill>
                  <a:schemeClr val="accent1"/>
                </a:solidFill>
                <a:ea typeface="微软雅黑" panose="020B0503020204020204" charset="-122"/>
              </a:rPr>
              <a:t>为商户赋能</a:t>
            </a:r>
            <a:endParaRPr spc="-10" dirty="0">
              <a:solidFill>
                <a:schemeClr val="accent1"/>
              </a:solidFill>
              <a:ea typeface="微软雅黑" panose="020B0503020204020204" charset="-122"/>
            </a:endParaRPr>
          </a:p>
        </p:txBody>
      </p:sp>
      <p:sp>
        <p:nvSpPr>
          <p:cNvPr id="3" name="object 3"/>
          <p:cNvSpPr/>
          <p:nvPr/>
        </p:nvSpPr>
        <p:spPr>
          <a:xfrm>
            <a:off x="1106424" y="1511046"/>
            <a:ext cx="960119" cy="957833"/>
          </a:xfrm>
          <a:prstGeom prst="rect">
            <a:avLst/>
          </a:prstGeom>
          <a:blipFill>
            <a:blip r:embed="rId1" cstate="print"/>
            <a:stretch>
              <a:fillRect/>
            </a:stretch>
          </a:blipFill>
        </p:spPr>
        <p:txBody>
          <a:bodyPr wrap="square" lIns="0" tIns="0" rIns="0" bIns="0" rtlCol="0"/>
          <a:lstStyle/>
          <a:p>
            <a:endParaRPr sz="1050"/>
          </a:p>
        </p:txBody>
      </p:sp>
      <p:sp>
        <p:nvSpPr>
          <p:cNvPr id="4" name="object 4"/>
          <p:cNvSpPr/>
          <p:nvPr/>
        </p:nvSpPr>
        <p:spPr>
          <a:xfrm>
            <a:off x="1140713" y="3040379"/>
            <a:ext cx="889253" cy="889253"/>
          </a:xfrm>
          <a:prstGeom prst="rect">
            <a:avLst/>
          </a:prstGeom>
          <a:blipFill>
            <a:blip r:embed="rId2" cstate="print"/>
            <a:stretch>
              <a:fillRect/>
            </a:stretch>
          </a:blipFill>
        </p:spPr>
        <p:txBody>
          <a:bodyPr wrap="square" lIns="0" tIns="0" rIns="0" bIns="0" rtlCol="0"/>
          <a:lstStyle/>
          <a:p>
            <a:endParaRPr sz="1050"/>
          </a:p>
        </p:txBody>
      </p:sp>
      <p:sp>
        <p:nvSpPr>
          <p:cNvPr id="5" name="object 5"/>
          <p:cNvSpPr txBox="1"/>
          <p:nvPr/>
        </p:nvSpPr>
        <p:spPr>
          <a:xfrm>
            <a:off x="2609198" y="1674088"/>
            <a:ext cx="4991100" cy="632460"/>
          </a:xfrm>
          <a:prstGeom prst="rect">
            <a:avLst/>
          </a:prstGeom>
        </p:spPr>
        <p:txBody>
          <a:bodyPr vert="horz" wrap="square" lIns="0" tIns="9525" rIns="0" bIns="0" rtlCol="0">
            <a:spAutoFit/>
          </a:bodyPr>
          <a:lstStyle/>
          <a:p>
            <a:pPr marL="12700" marR="5080" fontAlgn="auto">
              <a:lnSpc>
                <a:spcPct val="150000"/>
              </a:lnSpc>
              <a:spcBef>
                <a:spcPts val="100"/>
              </a:spcBef>
            </a:pPr>
            <a:r>
              <a:rPr sz="1350" dirty="0">
                <a:solidFill>
                  <a:schemeClr val="tx1"/>
                </a:solidFill>
                <a:latin typeface="微软雅黑" panose="020B0503020204020204" charset="-122"/>
                <a:ea typeface="微软雅黑" panose="020B0503020204020204" charset="-122"/>
                <a:cs typeface="微软雅黑" panose="020B0503020204020204" charset="-122"/>
              </a:rPr>
              <a:t>收银激励可以帮助店长有效管理员工，通过量化指标，数据可视化 打造一个有工作热诚的团队，筛选出属于你自己的员工之星</a:t>
            </a:r>
            <a:endParaRPr sz="135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 name="object 6"/>
          <p:cNvSpPr txBox="1"/>
          <p:nvPr/>
        </p:nvSpPr>
        <p:spPr>
          <a:xfrm>
            <a:off x="2609198" y="3139472"/>
            <a:ext cx="4133850" cy="632460"/>
          </a:xfrm>
          <a:prstGeom prst="rect">
            <a:avLst/>
          </a:prstGeom>
        </p:spPr>
        <p:txBody>
          <a:bodyPr vert="horz" wrap="square" lIns="0" tIns="9525" rIns="0" bIns="0" rtlCol="0">
            <a:spAutoFit/>
          </a:bodyPr>
          <a:lstStyle/>
          <a:p>
            <a:pPr marL="12700" marR="5080" fontAlgn="auto">
              <a:lnSpc>
                <a:spcPct val="150000"/>
              </a:lnSpc>
              <a:spcBef>
                <a:spcPts val="100"/>
              </a:spcBef>
            </a:pPr>
            <a:r>
              <a:rPr sz="1350" dirty="0">
                <a:solidFill>
                  <a:schemeClr val="tx1"/>
                </a:solidFill>
                <a:latin typeface="微软雅黑" panose="020B0503020204020204" charset="-122"/>
                <a:ea typeface="微软雅黑" panose="020B0503020204020204" charset="-122"/>
                <a:cs typeface="微软雅黑" panose="020B0503020204020204" charset="-122"/>
              </a:rPr>
              <a:t>收银激励可以有效激发员工工作热情，幸福感和归属感 可视化数据可以激发员工间的好胜心，相互进步</a:t>
            </a:r>
            <a:endParaRPr sz="1350" dirty="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600" y="276295"/>
            <a:ext cx="2138363" cy="238760"/>
          </a:xfrm>
          <a:prstGeom prst="rect">
            <a:avLst/>
          </a:prstGeom>
        </p:spPr>
        <p:txBody>
          <a:bodyPr vert="horz" wrap="square" lIns="0" tIns="8572" rIns="0" bIns="0" rtlCol="0">
            <a:spAutoFit/>
          </a:bodyPr>
          <a:lstStyle/>
          <a:p>
            <a:pPr marL="12700">
              <a:lnSpc>
                <a:spcPct val="100000"/>
              </a:lnSpc>
              <a:spcBef>
                <a:spcPts val="90"/>
              </a:spcBef>
            </a:pPr>
            <a:r>
              <a:rPr spc="-10" dirty="0">
                <a:solidFill>
                  <a:schemeClr val="accent1"/>
                </a:solidFill>
                <a:ea typeface="微软雅黑" panose="020B0503020204020204" charset="-122"/>
              </a:rPr>
              <a:t>收银员激励</a:t>
            </a:r>
            <a:r>
              <a:rPr spc="-5" dirty="0">
                <a:solidFill>
                  <a:schemeClr val="accent1"/>
                </a:solidFill>
                <a:ea typeface="微软雅黑" panose="020B0503020204020204" charset="-122"/>
              </a:rPr>
              <a:t>——</a:t>
            </a:r>
            <a:r>
              <a:rPr spc="-10" dirty="0">
                <a:solidFill>
                  <a:schemeClr val="accent1"/>
                </a:solidFill>
                <a:ea typeface="微软雅黑" panose="020B0503020204020204" charset="-122"/>
              </a:rPr>
              <a:t>规则配置</a:t>
            </a:r>
            <a:endParaRPr spc="-10" dirty="0">
              <a:solidFill>
                <a:schemeClr val="accent1"/>
              </a:solidFill>
              <a:ea typeface="微软雅黑" panose="020B0503020204020204" charset="-122"/>
            </a:endParaRPr>
          </a:p>
        </p:txBody>
      </p:sp>
      <p:sp>
        <p:nvSpPr>
          <p:cNvPr id="3" name="object 3"/>
          <p:cNvSpPr txBox="1"/>
          <p:nvPr/>
        </p:nvSpPr>
        <p:spPr>
          <a:xfrm>
            <a:off x="1818005" y="4398645"/>
            <a:ext cx="5507990" cy="217170"/>
          </a:xfrm>
          <a:prstGeom prst="rect">
            <a:avLst/>
          </a:prstGeom>
        </p:spPr>
        <p:txBody>
          <a:bodyPr vert="horz" wrap="square" lIns="0" tIns="9525" rIns="0" bIns="0" rtlCol="0">
            <a:spAutoFit/>
          </a:bodyPr>
          <a:lstStyle/>
          <a:p>
            <a:pPr marL="12700">
              <a:lnSpc>
                <a:spcPct val="100000"/>
              </a:lnSpc>
              <a:spcBef>
                <a:spcPts val="100"/>
              </a:spcBef>
            </a:pPr>
            <a:r>
              <a:rPr sz="1350" dirty="0">
                <a:solidFill>
                  <a:schemeClr val="tx1"/>
                </a:solidFill>
                <a:latin typeface="微软雅黑" panose="020B0503020204020204" charset="-122"/>
                <a:ea typeface="微软雅黑" panose="020B0503020204020204" charset="-122"/>
                <a:cs typeface="微软雅黑" panose="020B0503020204020204" charset="-122"/>
              </a:rPr>
              <a:t>通过商户管理平台可配置收银员激励，并能自定义配置相应的奖励金额</a:t>
            </a:r>
            <a:endParaRPr sz="135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 name="object 4"/>
          <p:cNvSpPr/>
          <p:nvPr/>
        </p:nvSpPr>
        <p:spPr>
          <a:xfrm>
            <a:off x="1550669" y="878331"/>
            <a:ext cx="5927597" cy="3216401"/>
          </a:xfrm>
          <a:prstGeom prst="rect">
            <a:avLst/>
          </a:prstGeom>
          <a:blipFill>
            <a:blip r:embed="rId1" cstate="print"/>
            <a:stretch>
              <a:fillRect/>
            </a:stretch>
          </a:blipFill>
        </p:spPr>
        <p:txBody>
          <a:bodyPr wrap="square" lIns="0" tIns="0" rIns="0" bIns="0" rtlCol="0"/>
          <a:lstStyle/>
          <a:p>
            <a:endParaRPr sz="105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5479" y="257501"/>
            <a:ext cx="2138363" cy="238760"/>
          </a:xfrm>
          <a:prstGeom prst="rect">
            <a:avLst/>
          </a:prstGeom>
        </p:spPr>
        <p:txBody>
          <a:bodyPr vert="horz" wrap="square" lIns="0" tIns="8572" rIns="0" bIns="0" rtlCol="0">
            <a:spAutoFit/>
          </a:bodyPr>
          <a:lstStyle/>
          <a:p>
            <a:pPr marL="12700">
              <a:lnSpc>
                <a:spcPct val="100000"/>
              </a:lnSpc>
              <a:spcBef>
                <a:spcPts val="90"/>
              </a:spcBef>
            </a:pPr>
            <a:r>
              <a:rPr spc="-10" dirty="0">
                <a:solidFill>
                  <a:schemeClr val="accent1"/>
                </a:solidFill>
                <a:ea typeface="微软雅黑" panose="020B0503020204020204" charset="-122"/>
              </a:rPr>
              <a:t>收银员激励</a:t>
            </a:r>
            <a:r>
              <a:rPr spc="-5" dirty="0">
                <a:solidFill>
                  <a:schemeClr val="accent1"/>
                </a:solidFill>
                <a:ea typeface="微软雅黑" panose="020B0503020204020204" charset="-122"/>
              </a:rPr>
              <a:t>——</a:t>
            </a:r>
            <a:r>
              <a:rPr spc="-10" dirty="0">
                <a:solidFill>
                  <a:schemeClr val="accent1"/>
                </a:solidFill>
                <a:ea typeface="微软雅黑" panose="020B0503020204020204" charset="-122"/>
              </a:rPr>
              <a:t>奖励配置</a:t>
            </a:r>
            <a:endParaRPr spc="-10" dirty="0">
              <a:solidFill>
                <a:schemeClr val="accent1"/>
              </a:solidFill>
              <a:ea typeface="微软雅黑" panose="020B0503020204020204" charset="-122"/>
            </a:endParaRPr>
          </a:p>
        </p:txBody>
      </p:sp>
      <p:sp>
        <p:nvSpPr>
          <p:cNvPr id="3" name="object 3"/>
          <p:cNvSpPr txBox="1">
            <a:spLocks noGrp="1"/>
          </p:cNvSpPr>
          <p:nvPr>
            <p:ph type="body" idx="1"/>
          </p:nvPr>
        </p:nvSpPr>
        <p:spPr>
          <a:xfrm>
            <a:off x="272415" y="1018540"/>
            <a:ext cx="8707755" cy="1828800"/>
          </a:xfrm>
          <a:prstGeom prst="rect">
            <a:avLst/>
          </a:prstGeom>
        </p:spPr>
        <p:txBody>
          <a:bodyPr vert="horz" wrap="square" lIns="0" tIns="100488" rIns="0" bIns="0" rtlCol="0">
            <a:spAutoFit/>
          </a:bodyPr>
          <a:lstStyle/>
          <a:p>
            <a:pPr marL="6139180" indent="0">
              <a:lnSpc>
                <a:spcPct val="100000"/>
              </a:lnSpc>
              <a:spcBef>
                <a:spcPts val="1055"/>
              </a:spcBef>
              <a:buNone/>
            </a:pPr>
            <a:r>
              <a:rPr sz="1000" spc="5" dirty="0">
                <a:solidFill>
                  <a:schemeClr val="tx1"/>
                </a:solidFill>
                <a:ea typeface="微软雅黑" panose="020B0503020204020204" charset="-122"/>
              </a:rPr>
              <a:t>帐号绑定收银员手机号</a:t>
            </a:r>
            <a:endParaRPr sz="1000" spc="5" dirty="0">
              <a:solidFill>
                <a:schemeClr val="tx1"/>
              </a:solidFill>
              <a:ea typeface="微软雅黑" panose="020B0503020204020204" charset="-122"/>
            </a:endParaRPr>
          </a:p>
          <a:p>
            <a:pPr marL="6139180" indent="0">
              <a:lnSpc>
                <a:spcPct val="100000"/>
              </a:lnSpc>
              <a:spcBef>
                <a:spcPts val="960"/>
              </a:spcBef>
              <a:buNone/>
            </a:pPr>
            <a:r>
              <a:rPr sz="1000" spc="5" dirty="0">
                <a:solidFill>
                  <a:schemeClr val="tx1"/>
                </a:solidFill>
                <a:ea typeface="微软雅黑" panose="020B0503020204020204" charset="-122"/>
              </a:rPr>
              <a:t>（收银</a:t>
            </a:r>
            <a:r>
              <a:rPr sz="1000" spc="-20" dirty="0">
                <a:solidFill>
                  <a:schemeClr val="tx1"/>
                </a:solidFill>
                <a:ea typeface="微软雅黑" panose="020B0503020204020204" charset="-122"/>
              </a:rPr>
              <a:t>员</a:t>
            </a:r>
            <a:r>
              <a:rPr sz="1000" spc="5" dirty="0">
                <a:solidFill>
                  <a:schemeClr val="tx1"/>
                </a:solidFill>
                <a:ea typeface="微软雅黑" panose="020B0503020204020204" charset="-122"/>
              </a:rPr>
              <a:t>关注</a:t>
            </a:r>
            <a:r>
              <a:rPr sz="1000" spc="-20" dirty="0">
                <a:solidFill>
                  <a:schemeClr val="tx1"/>
                </a:solidFill>
                <a:ea typeface="微软雅黑" panose="020B0503020204020204" charset="-122"/>
              </a:rPr>
              <a:t>自</a:t>
            </a:r>
            <a:r>
              <a:rPr sz="1000" spc="5" dirty="0">
                <a:solidFill>
                  <a:schemeClr val="tx1"/>
                </a:solidFill>
                <a:ea typeface="微软雅黑" panose="020B0503020204020204" charset="-122"/>
              </a:rPr>
              <a:t>家微</a:t>
            </a:r>
            <a:r>
              <a:rPr sz="1000" spc="-20" dirty="0">
                <a:solidFill>
                  <a:schemeClr val="tx1"/>
                </a:solidFill>
                <a:ea typeface="微软雅黑" panose="020B0503020204020204" charset="-122"/>
              </a:rPr>
              <a:t>信</a:t>
            </a:r>
            <a:r>
              <a:rPr sz="1000" spc="5" dirty="0">
                <a:solidFill>
                  <a:schemeClr val="tx1"/>
                </a:solidFill>
                <a:ea typeface="微软雅黑" panose="020B0503020204020204" charset="-122"/>
              </a:rPr>
              <a:t>公众</a:t>
            </a:r>
            <a:r>
              <a:rPr sz="1000" spc="-20" dirty="0">
                <a:solidFill>
                  <a:schemeClr val="tx1"/>
                </a:solidFill>
                <a:ea typeface="微软雅黑" panose="020B0503020204020204" charset="-122"/>
              </a:rPr>
              <a:t>号</a:t>
            </a:r>
            <a:r>
              <a:rPr sz="1000" spc="5" dirty="0">
                <a:solidFill>
                  <a:schemeClr val="tx1"/>
                </a:solidFill>
                <a:ea typeface="微软雅黑" panose="020B0503020204020204" charset="-122"/>
              </a:rPr>
              <a:t>成</a:t>
            </a:r>
            <a:r>
              <a:rPr sz="1000" spc="-20" dirty="0">
                <a:solidFill>
                  <a:schemeClr val="tx1"/>
                </a:solidFill>
                <a:ea typeface="微软雅黑" panose="020B0503020204020204" charset="-122"/>
              </a:rPr>
              <a:t>为</a:t>
            </a:r>
            <a:r>
              <a:rPr sz="1000" spc="5" dirty="0">
                <a:solidFill>
                  <a:schemeClr val="tx1"/>
                </a:solidFill>
                <a:ea typeface="微软雅黑" panose="020B0503020204020204" charset="-122"/>
              </a:rPr>
              <a:t>会员后</a:t>
            </a:r>
            <a:r>
              <a:rPr sz="1000" spc="-20" dirty="0">
                <a:solidFill>
                  <a:schemeClr val="tx1"/>
                </a:solidFill>
                <a:ea typeface="微软雅黑" panose="020B0503020204020204" charset="-122"/>
              </a:rPr>
              <a:t>绑</a:t>
            </a:r>
            <a:r>
              <a:rPr sz="1000" spc="5" dirty="0">
                <a:solidFill>
                  <a:schemeClr val="tx1"/>
                </a:solidFill>
                <a:ea typeface="微软雅黑" panose="020B0503020204020204" charset="-122"/>
              </a:rPr>
              <a:t>定的</a:t>
            </a:r>
            <a:r>
              <a:rPr sz="1000" spc="-20" dirty="0">
                <a:solidFill>
                  <a:schemeClr val="tx1"/>
                </a:solidFill>
                <a:ea typeface="微软雅黑" panose="020B0503020204020204" charset="-122"/>
              </a:rPr>
              <a:t>手</a:t>
            </a:r>
            <a:r>
              <a:rPr sz="1000" spc="5" dirty="0">
                <a:solidFill>
                  <a:schemeClr val="tx1"/>
                </a:solidFill>
                <a:ea typeface="微软雅黑" panose="020B0503020204020204" charset="-122"/>
              </a:rPr>
              <a:t>机号）</a:t>
            </a:r>
            <a:endParaRPr sz="1000" spc="5" dirty="0">
              <a:solidFill>
                <a:schemeClr val="tx1"/>
              </a:solidFill>
              <a:ea typeface="微软雅黑" panose="020B0503020204020204" charset="-122"/>
            </a:endParaRPr>
          </a:p>
          <a:p>
            <a:pPr marL="6139180" indent="0">
              <a:lnSpc>
                <a:spcPct val="100000"/>
              </a:lnSpc>
              <a:spcBef>
                <a:spcPts val="960"/>
              </a:spcBef>
              <a:buNone/>
            </a:pPr>
            <a:r>
              <a:rPr sz="1000" spc="5" dirty="0">
                <a:solidFill>
                  <a:schemeClr val="tx1"/>
                </a:solidFill>
                <a:ea typeface="微软雅黑" panose="020B0503020204020204" charset="-122"/>
              </a:rPr>
              <a:t>（门店管理员、收银员</a:t>
            </a:r>
            <a:r>
              <a:rPr sz="1000" spc="-20" dirty="0">
                <a:solidFill>
                  <a:schemeClr val="tx1"/>
                </a:solidFill>
                <a:ea typeface="微软雅黑" panose="020B0503020204020204" charset="-122"/>
              </a:rPr>
              <a:t>和</a:t>
            </a:r>
            <a:r>
              <a:rPr sz="1000" spc="5" dirty="0">
                <a:solidFill>
                  <a:schemeClr val="tx1"/>
                </a:solidFill>
                <a:ea typeface="微软雅黑" panose="020B0503020204020204" charset="-122"/>
              </a:rPr>
              <a:t>副收</a:t>
            </a:r>
            <a:r>
              <a:rPr sz="1000" spc="-20" dirty="0">
                <a:solidFill>
                  <a:schemeClr val="tx1"/>
                </a:solidFill>
                <a:ea typeface="微软雅黑" panose="020B0503020204020204" charset="-122"/>
              </a:rPr>
              <a:t>银</a:t>
            </a:r>
            <a:r>
              <a:rPr sz="1000" spc="5" dirty="0">
                <a:solidFill>
                  <a:schemeClr val="tx1"/>
                </a:solidFill>
                <a:ea typeface="微软雅黑" panose="020B0503020204020204" charset="-122"/>
              </a:rPr>
              <a:t>员角</a:t>
            </a:r>
            <a:r>
              <a:rPr sz="1000" spc="-20" dirty="0">
                <a:solidFill>
                  <a:schemeClr val="tx1"/>
                </a:solidFill>
                <a:ea typeface="微软雅黑" panose="020B0503020204020204" charset="-122"/>
              </a:rPr>
              <a:t>色</a:t>
            </a:r>
            <a:r>
              <a:rPr sz="1000" spc="5" dirty="0">
                <a:solidFill>
                  <a:schemeClr val="tx1"/>
                </a:solidFill>
                <a:ea typeface="微软雅黑" panose="020B0503020204020204" charset="-122"/>
              </a:rPr>
              <a:t>均可</a:t>
            </a:r>
            <a:r>
              <a:rPr sz="1000" spc="-20" dirty="0">
                <a:solidFill>
                  <a:schemeClr val="tx1"/>
                </a:solidFill>
                <a:ea typeface="微软雅黑" panose="020B0503020204020204" charset="-122"/>
              </a:rPr>
              <a:t>绑</a:t>
            </a:r>
            <a:r>
              <a:rPr sz="1000" spc="5" dirty="0">
                <a:solidFill>
                  <a:schemeClr val="tx1"/>
                </a:solidFill>
                <a:ea typeface="微软雅黑" panose="020B0503020204020204" charset="-122"/>
              </a:rPr>
              <a:t>定） 会根据设置的奖励金额</a:t>
            </a:r>
            <a:r>
              <a:rPr sz="1000" spc="-15" dirty="0">
                <a:solidFill>
                  <a:schemeClr val="tx1"/>
                </a:solidFill>
                <a:ea typeface="微软雅黑" panose="020B0503020204020204" charset="-122"/>
              </a:rPr>
              <a:t>*</a:t>
            </a:r>
            <a:r>
              <a:rPr sz="1000" spc="5" dirty="0">
                <a:solidFill>
                  <a:schemeClr val="tx1"/>
                </a:solidFill>
                <a:ea typeface="微软雅黑" panose="020B0503020204020204" charset="-122"/>
              </a:rPr>
              <a:t>会</a:t>
            </a:r>
            <a:r>
              <a:rPr sz="1000" spc="-20" dirty="0">
                <a:solidFill>
                  <a:schemeClr val="tx1"/>
                </a:solidFill>
                <a:ea typeface="微软雅黑" panose="020B0503020204020204" charset="-122"/>
              </a:rPr>
              <a:t>员数</a:t>
            </a:r>
            <a:endParaRPr sz="1000" spc="-20" dirty="0">
              <a:solidFill>
                <a:schemeClr val="tx1"/>
              </a:solidFill>
              <a:ea typeface="微软雅黑" panose="020B0503020204020204" charset="-122"/>
            </a:endParaRPr>
          </a:p>
          <a:p>
            <a:pPr marL="6139180" indent="0">
              <a:lnSpc>
                <a:spcPct val="100000"/>
              </a:lnSpc>
              <a:spcBef>
                <a:spcPts val="960"/>
              </a:spcBef>
              <a:buNone/>
            </a:pPr>
            <a:r>
              <a:rPr sz="1000" spc="5" dirty="0">
                <a:solidFill>
                  <a:schemeClr val="tx1"/>
                </a:solidFill>
                <a:ea typeface="微软雅黑" panose="020B0503020204020204" charset="-122"/>
              </a:rPr>
              <a:t>发余额奖励给收银员的</a:t>
            </a:r>
            <a:r>
              <a:rPr sz="1000" spc="-20" dirty="0">
                <a:solidFill>
                  <a:schemeClr val="tx1"/>
                </a:solidFill>
                <a:ea typeface="微软雅黑" panose="020B0503020204020204" charset="-122"/>
              </a:rPr>
              <a:t>会</a:t>
            </a:r>
            <a:r>
              <a:rPr sz="1000" spc="5" dirty="0">
                <a:solidFill>
                  <a:schemeClr val="tx1"/>
                </a:solidFill>
                <a:ea typeface="微软雅黑" panose="020B0503020204020204" charset="-122"/>
              </a:rPr>
              <a:t>员帐号</a:t>
            </a:r>
            <a:endParaRPr sz="1000">
              <a:solidFill>
                <a:schemeClr val="tx1"/>
              </a:solidFill>
              <a:ea typeface="微软雅黑" panose="020B0503020204020204" charset="-122"/>
            </a:endParaRPr>
          </a:p>
          <a:p>
            <a:pPr marL="6139180" indent="0">
              <a:lnSpc>
                <a:spcPct val="100000"/>
              </a:lnSpc>
              <a:buNone/>
            </a:pPr>
            <a:r>
              <a:rPr sz="1000" dirty="0">
                <a:solidFill>
                  <a:schemeClr val="tx1"/>
                </a:solidFill>
                <a:ea typeface="微软雅黑" panose="020B0503020204020204" charset="-122"/>
              </a:rPr>
              <a:t>推广判定：第一次关注成为会员</a:t>
            </a:r>
            <a:r>
              <a:rPr sz="1000" spc="-10" dirty="0">
                <a:solidFill>
                  <a:schemeClr val="tx1"/>
                </a:solidFill>
                <a:ea typeface="微软雅黑" panose="020B0503020204020204" charset="-122"/>
              </a:rPr>
              <a:t>&amp;</a:t>
            </a:r>
            <a:r>
              <a:rPr sz="1000" dirty="0">
                <a:solidFill>
                  <a:schemeClr val="tx1"/>
                </a:solidFill>
                <a:ea typeface="微软雅黑" panose="020B0503020204020204" charset="-122"/>
              </a:rPr>
              <a:t>买单的顾客 记到为他收银的收银员头上</a:t>
            </a:r>
            <a:endParaRPr sz="1000" dirty="0">
              <a:solidFill>
                <a:schemeClr val="tx1"/>
              </a:solidFill>
              <a:ea typeface="微软雅黑" panose="020B0503020204020204" charset="-122"/>
            </a:endParaRPr>
          </a:p>
        </p:txBody>
      </p:sp>
      <p:sp>
        <p:nvSpPr>
          <p:cNvPr id="4" name="object 4"/>
          <p:cNvSpPr/>
          <p:nvPr/>
        </p:nvSpPr>
        <p:spPr>
          <a:xfrm>
            <a:off x="292608" y="864108"/>
            <a:ext cx="3991355" cy="3529583"/>
          </a:xfrm>
          <a:prstGeom prst="rect">
            <a:avLst/>
          </a:prstGeom>
          <a:blipFill>
            <a:blip r:embed="rId1" cstate="print"/>
            <a:stretch>
              <a:fillRect/>
            </a:stretch>
          </a:blipFill>
        </p:spPr>
        <p:txBody>
          <a:bodyPr wrap="square" lIns="0" tIns="0" rIns="0" bIns="0" rtlCol="0"/>
          <a:lstStyle/>
          <a:p>
            <a:endParaRPr sz="1050"/>
          </a:p>
        </p:txBody>
      </p:sp>
      <p:sp>
        <p:nvSpPr>
          <p:cNvPr id="5" name="object 5"/>
          <p:cNvSpPr/>
          <p:nvPr/>
        </p:nvSpPr>
        <p:spPr>
          <a:xfrm>
            <a:off x="5973699" y="4112513"/>
            <a:ext cx="342899" cy="345185"/>
          </a:xfrm>
          <a:prstGeom prst="rect">
            <a:avLst/>
          </a:prstGeom>
          <a:blipFill>
            <a:blip r:embed="rId2" cstate="print"/>
            <a:stretch>
              <a:fillRect/>
            </a:stretch>
          </a:blipFill>
        </p:spPr>
        <p:txBody>
          <a:bodyPr wrap="square" lIns="0" tIns="0" rIns="0" bIns="0" rtlCol="0"/>
          <a:lstStyle/>
          <a:p>
            <a:endParaRPr sz="1050"/>
          </a:p>
        </p:txBody>
      </p:sp>
      <p:sp>
        <p:nvSpPr>
          <p:cNvPr id="6" name="object 6"/>
          <p:cNvSpPr txBox="1"/>
          <p:nvPr/>
        </p:nvSpPr>
        <p:spPr>
          <a:xfrm>
            <a:off x="6430645" y="4176395"/>
            <a:ext cx="2421890" cy="217170"/>
          </a:xfrm>
          <a:prstGeom prst="rect">
            <a:avLst/>
          </a:prstGeom>
        </p:spPr>
        <p:txBody>
          <a:bodyPr vert="horz" wrap="square" lIns="0" tIns="9525" rIns="0" bIns="0" rtlCol="0">
            <a:spAutoFit/>
          </a:bodyPr>
          <a:lstStyle/>
          <a:p>
            <a:pPr marL="12700">
              <a:lnSpc>
                <a:spcPct val="100000"/>
              </a:lnSpc>
              <a:spcBef>
                <a:spcPts val="100"/>
              </a:spcBef>
            </a:pPr>
            <a:r>
              <a:rPr sz="1350" b="1" spc="20" dirty="0">
                <a:solidFill>
                  <a:schemeClr val="accent1"/>
                </a:solidFill>
                <a:latin typeface="微软雅黑" panose="020B0503020204020204" charset="-122"/>
                <a:ea typeface="微软雅黑" panose="020B0503020204020204" charset="-122"/>
                <a:cs typeface="PMingLiU" panose="02020500000000000000" charset="-120"/>
              </a:rPr>
              <a:t>关注后</a:t>
            </a:r>
            <a:r>
              <a:rPr sz="1350" b="1" dirty="0">
                <a:solidFill>
                  <a:schemeClr val="accent1"/>
                </a:solidFill>
                <a:latin typeface="微软雅黑" panose="020B0503020204020204" charset="-122"/>
                <a:ea typeface="微软雅黑" panose="020B0503020204020204" charset="-122"/>
                <a:cs typeface="PMingLiU" panose="02020500000000000000" charset="-120"/>
              </a:rPr>
              <a:t>取关，不重复计入推广</a:t>
            </a:r>
            <a:endParaRPr sz="1350" b="1" dirty="0">
              <a:solidFill>
                <a:schemeClr val="accent1"/>
              </a:solidFill>
              <a:latin typeface="微软雅黑" panose="020B0503020204020204" charset="-122"/>
              <a:ea typeface="微软雅黑" panose="020B0503020204020204" charset="-122"/>
              <a:cs typeface="PMingLiU" panose="02020500000000000000"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推广员激励</a:t>
            </a:r>
            <a:endParaRPr lang="en-US" altLang="zh-CN" dirty="0"/>
          </a:p>
        </p:txBody>
      </p:sp>
      <p:sp>
        <p:nvSpPr>
          <p:cNvPr id="3" name="文本框 2"/>
          <p:cNvSpPr txBox="1"/>
          <p:nvPr/>
        </p:nvSpPr>
        <p:spPr>
          <a:xfrm>
            <a:off x="4256214" y="1107281"/>
            <a:ext cx="972564" cy="829945"/>
          </a:xfrm>
          <a:prstGeom prst="rect">
            <a:avLst/>
          </a:prstGeom>
          <a:noFill/>
        </p:spPr>
        <p:txBody>
          <a:bodyPr wrap="square" rtlCol="0">
            <a:spAutoFit/>
          </a:bodyPr>
          <a:lstStyle/>
          <a:p>
            <a:pPr algn="ctr"/>
            <a:r>
              <a:rPr lang="en-US" altLang="zh-CN" sz="2400" dirty="0">
                <a:solidFill>
                  <a:schemeClr val="bg1"/>
                </a:solidFill>
                <a:latin typeface="黑体" panose="02010609060101010101" charset="-122"/>
                <a:ea typeface="黑体" panose="02010609060101010101" charset="-122"/>
              </a:rPr>
              <a:t>PART</a:t>
            </a:r>
            <a:endParaRPr lang="en-US" altLang="zh-CN" sz="2400" dirty="0">
              <a:solidFill>
                <a:schemeClr val="bg1"/>
              </a:solidFill>
              <a:latin typeface="黑体" panose="02010609060101010101" charset="-122"/>
              <a:ea typeface="黑体" panose="02010609060101010101" charset="-122"/>
            </a:endParaRPr>
          </a:p>
          <a:p>
            <a:pPr algn="ctr"/>
            <a:r>
              <a:rPr lang="en-US" altLang="zh-CN" sz="2400" dirty="0">
                <a:solidFill>
                  <a:schemeClr val="bg1"/>
                </a:solidFill>
                <a:latin typeface="黑体" panose="02010609060101010101" charset="-122"/>
                <a:ea typeface="黑体" panose="02010609060101010101" charset="-122"/>
              </a:rPr>
              <a:t>02</a:t>
            </a:r>
            <a:endParaRPr lang="zh-CN" altLang="en-US" sz="2400" dirty="0">
              <a:solidFill>
                <a:schemeClr val="bg1"/>
              </a:solidFill>
              <a:latin typeface="黑体" panose="02010609060101010101" charset="-122"/>
              <a:ea typeface="黑体" panose="0201060906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801" y="308996"/>
            <a:ext cx="2327910" cy="238760"/>
          </a:xfrm>
          <a:prstGeom prst="rect">
            <a:avLst/>
          </a:prstGeom>
        </p:spPr>
        <p:txBody>
          <a:bodyPr vert="horz" wrap="square" lIns="0" tIns="8572" rIns="0" bIns="0" rtlCol="0">
            <a:spAutoFit/>
          </a:bodyPr>
          <a:lstStyle/>
          <a:p>
            <a:pPr marL="12700">
              <a:lnSpc>
                <a:spcPct val="100000"/>
              </a:lnSpc>
              <a:spcBef>
                <a:spcPts val="90"/>
              </a:spcBef>
            </a:pPr>
            <a:r>
              <a:rPr spc="-10" dirty="0">
                <a:solidFill>
                  <a:schemeClr val="accent1"/>
                </a:solidFill>
                <a:ea typeface="微软雅黑" panose="020B0503020204020204" charset="-122"/>
              </a:rPr>
              <a:t>推广员激励</a:t>
            </a:r>
            <a:r>
              <a:rPr spc="-5" dirty="0">
                <a:solidFill>
                  <a:schemeClr val="accent1"/>
                </a:solidFill>
                <a:ea typeface="微软雅黑" panose="020B0503020204020204" charset="-122"/>
              </a:rPr>
              <a:t>——</a:t>
            </a:r>
            <a:r>
              <a:rPr spc="-10" dirty="0">
                <a:solidFill>
                  <a:schemeClr val="accent1"/>
                </a:solidFill>
                <a:ea typeface="微软雅黑" panose="020B0503020204020204" charset="-122"/>
              </a:rPr>
              <a:t>为商户赋能</a:t>
            </a:r>
            <a:endParaRPr spc="-10" dirty="0">
              <a:solidFill>
                <a:schemeClr val="accent1"/>
              </a:solidFill>
              <a:ea typeface="微软雅黑" panose="020B0503020204020204" charset="-122"/>
            </a:endParaRPr>
          </a:p>
        </p:txBody>
      </p:sp>
      <p:sp>
        <p:nvSpPr>
          <p:cNvPr id="3" name="object 3"/>
          <p:cNvSpPr/>
          <p:nvPr/>
        </p:nvSpPr>
        <p:spPr>
          <a:xfrm>
            <a:off x="1152143" y="1581912"/>
            <a:ext cx="875537" cy="873251"/>
          </a:xfrm>
          <a:prstGeom prst="rect">
            <a:avLst/>
          </a:prstGeom>
          <a:blipFill>
            <a:blip r:embed="rId1" cstate="print"/>
            <a:stretch>
              <a:fillRect/>
            </a:stretch>
          </a:blipFill>
        </p:spPr>
        <p:txBody>
          <a:bodyPr wrap="square" lIns="0" tIns="0" rIns="0" bIns="0" rtlCol="0"/>
          <a:lstStyle/>
          <a:p>
            <a:endParaRPr sz="1050"/>
          </a:p>
        </p:txBody>
      </p:sp>
      <p:sp>
        <p:nvSpPr>
          <p:cNvPr id="4" name="object 4"/>
          <p:cNvSpPr/>
          <p:nvPr/>
        </p:nvSpPr>
        <p:spPr>
          <a:xfrm>
            <a:off x="1252728" y="2889503"/>
            <a:ext cx="873251" cy="850391"/>
          </a:xfrm>
          <a:prstGeom prst="rect">
            <a:avLst/>
          </a:prstGeom>
          <a:blipFill>
            <a:blip r:embed="rId2" cstate="print"/>
            <a:stretch>
              <a:fillRect/>
            </a:stretch>
          </a:blipFill>
        </p:spPr>
        <p:txBody>
          <a:bodyPr wrap="square" lIns="0" tIns="0" rIns="0" bIns="0" rtlCol="0"/>
          <a:lstStyle/>
          <a:p>
            <a:endParaRPr sz="1050"/>
          </a:p>
        </p:txBody>
      </p:sp>
      <p:sp>
        <p:nvSpPr>
          <p:cNvPr id="5" name="object 5"/>
          <p:cNvSpPr txBox="1"/>
          <p:nvPr/>
        </p:nvSpPr>
        <p:spPr>
          <a:xfrm>
            <a:off x="2725005" y="1702079"/>
            <a:ext cx="5848350" cy="632460"/>
          </a:xfrm>
          <a:prstGeom prst="rect">
            <a:avLst/>
          </a:prstGeom>
        </p:spPr>
        <p:txBody>
          <a:bodyPr vert="horz" wrap="square" lIns="0" tIns="9525" rIns="0" bIns="0" rtlCol="0">
            <a:spAutoFit/>
          </a:bodyPr>
          <a:lstStyle/>
          <a:p>
            <a:pPr marL="12700" fontAlgn="auto">
              <a:lnSpc>
                <a:spcPct val="150000"/>
              </a:lnSpc>
              <a:spcBef>
                <a:spcPts val="100"/>
              </a:spcBef>
            </a:pPr>
            <a:r>
              <a:rPr sz="1350" dirty="0">
                <a:solidFill>
                  <a:schemeClr val="tx1"/>
                </a:solidFill>
                <a:latin typeface="微软雅黑" panose="020B0503020204020204" charset="-122"/>
                <a:ea typeface="微软雅黑" panose="020B0503020204020204" charset="-122"/>
                <a:cs typeface="微软雅黑" panose="020B0503020204020204" charset="-122"/>
              </a:rPr>
              <a:t>还在为门可罗雀门店冷清而苦恼吗？不懂引流，不懂何为</a:t>
            </a:r>
            <a:r>
              <a:rPr sz="1350" spc="-10" dirty="0">
                <a:solidFill>
                  <a:schemeClr val="tx1"/>
                </a:solidFill>
                <a:latin typeface="微软雅黑" panose="020B0503020204020204" charset="-122"/>
                <a:ea typeface="微软雅黑" panose="020B0503020204020204" charset="-122"/>
                <a:cs typeface="微软雅黑" panose="020B0503020204020204" charset="-122"/>
              </a:rPr>
              <a:t>AARRR</a:t>
            </a:r>
            <a:r>
              <a:rPr sz="1350" dirty="0">
                <a:solidFill>
                  <a:schemeClr val="tx1"/>
                </a:solidFill>
                <a:latin typeface="微软雅黑" panose="020B0503020204020204" charset="-122"/>
                <a:ea typeface="微软雅黑" panose="020B0503020204020204" charset="-122"/>
                <a:cs typeface="微软雅黑" panose="020B0503020204020204" charset="-122"/>
              </a:rPr>
              <a:t>模型？</a:t>
            </a:r>
            <a:endParaRPr sz="1350">
              <a:solidFill>
                <a:schemeClr val="tx1"/>
              </a:solidFill>
              <a:latin typeface="微软雅黑" panose="020B0503020204020204" charset="-122"/>
              <a:ea typeface="微软雅黑" panose="020B0503020204020204" charset="-122"/>
              <a:cs typeface="微软雅黑" panose="020B0503020204020204" charset="-122"/>
            </a:endParaRPr>
          </a:p>
          <a:p>
            <a:pPr marL="12700" fontAlgn="auto">
              <a:lnSpc>
                <a:spcPct val="150000"/>
              </a:lnSpc>
            </a:pPr>
            <a:r>
              <a:rPr sz="1350" dirty="0">
                <a:solidFill>
                  <a:schemeClr val="tx1"/>
                </a:solidFill>
                <a:latin typeface="微软雅黑" panose="020B0503020204020204" charset="-122"/>
                <a:ea typeface="微软雅黑" panose="020B0503020204020204" charset="-122"/>
                <a:cs typeface="微软雅黑" panose="020B0503020204020204" charset="-122"/>
              </a:rPr>
              <a:t>如何能低门槛、低成本且高效地基于地理位置和品牌定位人群精准吸引客流？</a:t>
            </a:r>
            <a:endParaRPr sz="135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 name="object 6"/>
          <p:cNvSpPr txBox="1"/>
          <p:nvPr/>
        </p:nvSpPr>
        <p:spPr>
          <a:xfrm>
            <a:off x="2725005" y="2998069"/>
            <a:ext cx="4648200" cy="632460"/>
          </a:xfrm>
          <a:prstGeom prst="rect">
            <a:avLst/>
          </a:prstGeom>
        </p:spPr>
        <p:txBody>
          <a:bodyPr vert="horz" wrap="square" lIns="0" tIns="9525" rIns="0" bIns="0" rtlCol="0">
            <a:spAutoFit/>
          </a:bodyPr>
          <a:lstStyle/>
          <a:p>
            <a:pPr marL="12700" fontAlgn="auto">
              <a:lnSpc>
                <a:spcPct val="150000"/>
              </a:lnSpc>
              <a:spcBef>
                <a:spcPts val="100"/>
              </a:spcBef>
            </a:pPr>
            <a:r>
              <a:rPr sz="1350" dirty="0">
                <a:solidFill>
                  <a:schemeClr val="tx1"/>
                </a:solidFill>
                <a:latin typeface="微软雅黑" panose="020B0503020204020204" charset="-122"/>
                <a:ea typeface="微软雅黑" panose="020B0503020204020204" charset="-122"/>
                <a:cs typeface="微软雅黑" panose="020B0503020204020204" charset="-122"/>
              </a:rPr>
              <a:t>发现你身边的推广员，熟人推荐更具可信力</a:t>
            </a:r>
            <a:endParaRPr sz="1350">
              <a:solidFill>
                <a:schemeClr val="tx1"/>
              </a:solidFill>
              <a:latin typeface="微软雅黑" panose="020B0503020204020204" charset="-122"/>
              <a:ea typeface="微软雅黑" panose="020B0503020204020204" charset="-122"/>
              <a:cs typeface="微软雅黑" panose="020B0503020204020204" charset="-122"/>
            </a:endParaRPr>
          </a:p>
          <a:p>
            <a:pPr marL="12700" fontAlgn="auto">
              <a:lnSpc>
                <a:spcPct val="150000"/>
              </a:lnSpc>
            </a:pPr>
            <a:r>
              <a:rPr sz="1350" dirty="0">
                <a:solidFill>
                  <a:schemeClr val="tx1"/>
                </a:solidFill>
                <a:latin typeface="微软雅黑" panose="020B0503020204020204" charset="-122"/>
                <a:ea typeface="微软雅黑" panose="020B0503020204020204" charset="-122"/>
                <a:cs typeface="微软雅黑" panose="020B0503020204020204" charset="-122"/>
              </a:rPr>
              <a:t>实现到店消费且转化会员进行二次营销，并帮助商家做好口碑</a:t>
            </a:r>
            <a:endParaRPr sz="1350" dirty="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600" y="276295"/>
            <a:ext cx="2138363" cy="238760"/>
          </a:xfrm>
          <a:prstGeom prst="rect">
            <a:avLst/>
          </a:prstGeom>
        </p:spPr>
        <p:txBody>
          <a:bodyPr vert="horz" wrap="square" lIns="0" tIns="8572" rIns="0" bIns="0" rtlCol="0">
            <a:spAutoFit/>
          </a:bodyPr>
          <a:lstStyle/>
          <a:p>
            <a:pPr marL="12700">
              <a:lnSpc>
                <a:spcPct val="100000"/>
              </a:lnSpc>
              <a:spcBef>
                <a:spcPts val="90"/>
              </a:spcBef>
            </a:pPr>
            <a:r>
              <a:rPr spc="-10" dirty="0">
                <a:solidFill>
                  <a:schemeClr val="accent1"/>
                </a:solidFill>
                <a:ea typeface="微软雅黑" panose="020B0503020204020204" charset="-122"/>
              </a:rPr>
              <a:t>推广员激励</a:t>
            </a:r>
            <a:r>
              <a:rPr spc="-5" dirty="0">
                <a:solidFill>
                  <a:schemeClr val="accent1"/>
                </a:solidFill>
                <a:ea typeface="微软雅黑" panose="020B0503020204020204" charset="-122"/>
              </a:rPr>
              <a:t>——</a:t>
            </a:r>
            <a:r>
              <a:rPr spc="-10" dirty="0">
                <a:solidFill>
                  <a:schemeClr val="accent1"/>
                </a:solidFill>
                <a:ea typeface="微软雅黑" panose="020B0503020204020204" charset="-122"/>
              </a:rPr>
              <a:t>人员配置</a:t>
            </a:r>
            <a:endParaRPr spc="-10" dirty="0">
              <a:solidFill>
                <a:schemeClr val="accent1"/>
              </a:solidFill>
              <a:ea typeface="微软雅黑" panose="020B0503020204020204" charset="-122"/>
            </a:endParaRPr>
          </a:p>
        </p:txBody>
      </p:sp>
      <p:sp>
        <p:nvSpPr>
          <p:cNvPr id="3" name="object 3"/>
          <p:cNvSpPr/>
          <p:nvPr/>
        </p:nvSpPr>
        <p:spPr>
          <a:xfrm>
            <a:off x="454913" y="898398"/>
            <a:ext cx="7719821" cy="3252977"/>
          </a:xfrm>
          <a:prstGeom prst="rect">
            <a:avLst/>
          </a:prstGeom>
          <a:blipFill>
            <a:blip r:embed="rId1" cstate="print"/>
            <a:stretch>
              <a:fillRect/>
            </a:stretch>
          </a:blipFill>
        </p:spPr>
        <p:txBody>
          <a:bodyPr wrap="square" lIns="0" tIns="0" rIns="0" bIns="0" rtlCol="0"/>
          <a:lstStyle/>
          <a:p>
            <a:endParaRPr sz="1050"/>
          </a:p>
        </p:txBody>
      </p:sp>
      <p:sp>
        <p:nvSpPr>
          <p:cNvPr id="4" name="object 4"/>
          <p:cNvSpPr txBox="1"/>
          <p:nvPr/>
        </p:nvSpPr>
        <p:spPr>
          <a:xfrm>
            <a:off x="1814830" y="4469765"/>
            <a:ext cx="4999355" cy="217170"/>
          </a:xfrm>
          <a:prstGeom prst="rect">
            <a:avLst/>
          </a:prstGeom>
        </p:spPr>
        <p:txBody>
          <a:bodyPr vert="horz" wrap="square" lIns="0" tIns="9525" rIns="0" bIns="0" rtlCol="0">
            <a:spAutoFit/>
          </a:bodyPr>
          <a:lstStyle/>
          <a:p>
            <a:pPr marL="12700">
              <a:lnSpc>
                <a:spcPct val="100000"/>
              </a:lnSpc>
              <a:spcBef>
                <a:spcPts val="100"/>
              </a:spcBef>
            </a:pPr>
            <a:r>
              <a:rPr sz="1350" dirty="0">
                <a:solidFill>
                  <a:schemeClr val="tx1"/>
                </a:solidFill>
                <a:latin typeface="微软雅黑" panose="020B0503020204020204" charset="-122"/>
                <a:ea typeface="微软雅黑" panose="020B0503020204020204" charset="-122"/>
                <a:cs typeface="微软雅黑" panose="020B0503020204020204" charset="-122"/>
              </a:rPr>
              <a:t>通过商户管理平台可配置推广员激励，即可自动生成推广二维码</a:t>
            </a:r>
            <a:endParaRPr sz="1350" dirty="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tags/tag1.xml><?xml version="1.0" encoding="utf-8"?>
<p:tagLst xmlns:p="http://schemas.openxmlformats.org/presentationml/2006/main">
  <p:tag name="ISPRING_PRESENTATION_TITLE" val="1116"/>
</p:tagLst>
</file>

<file path=ppt/theme/theme1.xml><?xml version="1.0" encoding="utf-8"?>
<a:theme xmlns:a="http://schemas.openxmlformats.org/drawingml/2006/main" name="自定义设计版式">
  <a:themeElements>
    <a:clrScheme name="自定义 1">
      <a:dk1>
        <a:sysClr val="windowText" lastClr="000000"/>
      </a:dk1>
      <a:lt1>
        <a:sysClr val="window" lastClr="FFFFFF"/>
      </a:lt1>
      <a:dk2>
        <a:srgbClr val="44546A"/>
      </a:dk2>
      <a:lt2>
        <a:srgbClr val="E7E6E6"/>
      </a:lt2>
      <a:accent1>
        <a:srgbClr val="00B0F0"/>
      </a:accent1>
      <a:accent2>
        <a:srgbClr val="FF3300"/>
      </a:accent2>
      <a:accent3>
        <a:srgbClr val="A5A5A5"/>
      </a:accent3>
      <a:accent4>
        <a:srgbClr val="FFC000"/>
      </a:accent4>
      <a:accent5>
        <a:srgbClr val="5B9BD5"/>
      </a:accent5>
      <a:accent6>
        <a:srgbClr val="7F7F7F"/>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hade val="50000"/>
            </a:schemeClr>
          </a:solidFill>
        </a:ln>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1114</Words>
  <Application>WPS 演示</Application>
  <PresentationFormat>全屏显示(16:9)</PresentationFormat>
  <Paragraphs>121</Paragraphs>
  <Slides>18</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18</vt:i4>
      </vt:variant>
    </vt:vector>
  </HeadingPairs>
  <TitlesOfParts>
    <vt:vector size="32" baseType="lpstr">
      <vt:lpstr>Arial</vt:lpstr>
      <vt:lpstr>宋体</vt:lpstr>
      <vt:lpstr>Wingdings</vt:lpstr>
      <vt:lpstr>微软雅黑 Light</vt:lpstr>
      <vt:lpstr>黑体</vt:lpstr>
      <vt:lpstr>微软雅黑</vt:lpstr>
      <vt:lpstr>庞门正道标题体</vt:lpstr>
      <vt:lpstr>PMingLiU</vt:lpstr>
      <vt:lpstr>Calibri</vt:lpstr>
      <vt:lpstr>Roboto Th</vt:lpstr>
      <vt:lpstr>等线</vt:lpstr>
      <vt:lpstr>Arial Unicode MS</vt:lpstr>
      <vt:lpstr>Roboto</vt:lpstr>
      <vt:lpstr>自定义设计版式</vt:lpstr>
      <vt:lpstr>FU+SAAS收银激励介绍</vt:lpstr>
      <vt:lpstr>PowerPoint 演示文稿</vt:lpstr>
      <vt:lpstr>PowerPoint 演示文稿</vt:lpstr>
      <vt:lpstr>收银员激励——为商户赋能</vt:lpstr>
      <vt:lpstr>收银员激励——规则配置</vt:lpstr>
      <vt:lpstr>收银员激励——奖励配置</vt:lpstr>
      <vt:lpstr>PowerPoint 演示文稿</vt:lpstr>
      <vt:lpstr>推广员激励——为商户赋能</vt:lpstr>
      <vt:lpstr>推广员激励——人员配置</vt:lpstr>
      <vt:lpstr>推广员激励——配置修改</vt:lpstr>
      <vt:lpstr>PowerPoint 演示文稿</vt:lpstr>
      <vt:lpstr>推广员激励——会员充值</vt:lpstr>
      <vt:lpstr>推广员激励——数据统计</vt:lpstr>
      <vt:lpstr>推广员激励——账号绑定</vt:lpstr>
      <vt:lpstr>PowerPoint 演示文稿</vt:lpstr>
      <vt:lpstr>移动数据罗盘——大掌柜助手</vt:lpstr>
      <vt:lpstr>移动数据罗盘——大掌柜助手</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1116</dc:title>
  <dc:creator>二月设计</dc:creator>
  <cp:lastModifiedBy>技术小助手-庄颜</cp:lastModifiedBy>
  <cp:revision>3036</cp:revision>
  <dcterms:created xsi:type="dcterms:W3CDTF">2014-11-26T08:06:00Z</dcterms:created>
  <dcterms:modified xsi:type="dcterms:W3CDTF">2020-06-10T03:18:36Z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