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99" r:id="rId18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189FF"/>
    <a:srgbClr val="00B5FF"/>
    <a:srgbClr val="01C5FF"/>
    <a:srgbClr val="0099FF"/>
    <a:srgbClr val="0CB6FF"/>
    <a:srgbClr val="FF3300"/>
    <a:srgbClr val="0000CC"/>
    <a:srgbClr val="FFFFFF"/>
    <a:srgbClr val="F34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773" y="82"/>
      </p:cViewPr>
      <p:guideLst>
        <p:guide orient="horz" pos="2199"/>
        <p:guide pos="3870"/>
        <p:guide pos="553"/>
        <p:guide pos="7152"/>
        <p:guide orient="horz" pos="1603"/>
        <p:guide pos="2929"/>
        <p:guide pos="36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7651242" y="3975353"/>
            <a:ext cx="1493044" cy="1168241"/>
          </a:xfrm>
          <a:custGeom>
            <a:avLst/>
            <a:gdLst/>
            <a:ahLst/>
            <a:cxnLst/>
            <a:rect l="l" t="t" r="r" b="b"/>
            <a:pathLst>
              <a:path w="1990725" h="1557654">
                <a:moveTo>
                  <a:pt x="0" y="1557527"/>
                </a:moveTo>
                <a:lnTo>
                  <a:pt x="1990356" y="1557527"/>
                </a:lnTo>
                <a:lnTo>
                  <a:pt x="199035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413861" cy="249555"/>
          </a:xfrm>
          <a:custGeom>
            <a:avLst/>
            <a:gdLst/>
            <a:ahLst/>
            <a:cxnLst/>
            <a:rect l="l" t="t" r="r" b="b"/>
            <a:pathLst>
              <a:path w="551815" h="332740">
                <a:moveTo>
                  <a:pt x="551688" y="0"/>
                </a:moveTo>
                <a:lnTo>
                  <a:pt x="0" y="0"/>
                </a:lnTo>
                <a:lnTo>
                  <a:pt x="0" y="332232"/>
                </a:lnTo>
                <a:lnTo>
                  <a:pt x="55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00" y="269151"/>
            <a:ext cx="8848799" cy="247174"/>
          </a:xfrm>
        </p:spPr>
        <p:txBody>
          <a:bodyPr lIns="0" tIns="0" rIns="0" bIns="0"/>
          <a:lstStyle>
            <a:lvl1pPr>
              <a:defRPr sz="1500" b="1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415" y="1018436"/>
            <a:ext cx="8599169" cy="2464594"/>
          </a:xfrm>
        </p:spPr>
        <p:txBody>
          <a:bodyPr lIns="0" tIns="0" rIns="0" bIns="0"/>
          <a:lstStyle>
            <a:lvl1pPr>
              <a:defRPr sz="1200" b="0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45201"/>
            <a:ext cx="5177790" cy="98584"/>
          </a:xfrm>
          <a:custGeom>
            <a:avLst/>
            <a:gdLst/>
            <a:ahLst/>
            <a:cxnLst/>
            <a:rect l="l" t="t" r="r" b="b"/>
            <a:pathLst>
              <a:path w="6903720" h="131445">
                <a:moveTo>
                  <a:pt x="6903720" y="0"/>
                </a:moveTo>
                <a:lnTo>
                  <a:pt x="0" y="7937"/>
                </a:lnTo>
                <a:lnTo>
                  <a:pt x="0" y="128231"/>
                </a:lnTo>
                <a:lnTo>
                  <a:pt x="6770814" y="131064"/>
                </a:lnTo>
                <a:lnTo>
                  <a:pt x="6903720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9" name="bk object 19"/>
          <p:cNvSpPr/>
          <p:nvPr/>
        </p:nvSpPr>
        <p:spPr>
          <a:xfrm>
            <a:off x="736091" y="5045201"/>
            <a:ext cx="3321844" cy="98584"/>
          </a:xfrm>
          <a:custGeom>
            <a:avLst/>
            <a:gdLst/>
            <a:ahLst/>
            <a:cxnLst/>
            <a:rect l="l" t="t" r="r" b="b"/>
            <a:pathLst>
              <a:path w="4429125" h="131445">
                <a:moveTo>
                  <a:pt x="4428744" y="0"/>
                </a:moveTo>
                <a:lnTo>
                  <a:pt x="224688" y="2794"/>
                </a:lnTo>
                <a:lnTo>
                  <a:pt x="0" y="127279"/>
                </a:lnTo>
                <a:lnTo>
                  <a:pt x="2281001" y="131063"/>
                </a:lnTo>
                <a:lnTo>
                  <a:pt x="4225669" y="131063"/>
                </a:lnTo>
                <a:lnTo>
                  <a:pt x="4428744" y="0"/>
                </a:lnTo>
                <a:close/>
              </a:path>
            </a:pathLst>
          </a:custGeom>
          <a:solidFill>
            <a:srgbClr val="DE242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1796795" y="208026"/>
            <a:ext cx="7347204" cy="475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7486650" y="4261103"/>
            <a:ext cx="1657826" cy="882491"/>
          </a:xfrm>
          <a:custGeom>
            <a:avLst/>
            <a:gdLst/>
            <a:ahLst/>
            <a:cxnLst/>
            <a:rect l="l" t="t" r="r" b="b"/>
            <a:pathLst>
              <a:path w="2210434" h="1176654">
                <a:moveTo>
                  <a:pt x="0" y="1176527"/>
                </a:moveTo>
                <a:lnTo>
                  <a:pt x="2209812" y="1176527"/>
                </a:lnTo>
                <a:lnTo>
                  <a:pt x="2209812" y="0"/>
                </a:lnTo>
                <a:lnTo>
                  <a:pt x="0" y="0"/>
                </a:lnTo>
                <a:lnTo>
                  <a:pt x="0" y="1176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3" name="bk object 23"/>
          <p:cNvSpPr/>
          <p:nvPr/>
        </p:nvSpPr>
        <p:spPr>
          <a:xfrm>
            <a:off x="1773936" y="194309"/>
            <a:ext cx="3036094" cy="1422083"/>
          </a:xfrm>
          <a:custGeom>
            <a:avLst/>
            <a:gdLst/>
            <a:ahLst/>
            <a:cxnLst/>
            <a:rect l="l" t="t" r="r" b="b"/>
            <a:pathLst>
              <a:path w="4048125" h="1896110">
                <a:moveTo>
                  <a:pt x="4047744" y="0"/>
                </a:moveTo>
                <a:lnTo>
                  <a:pt x="0" y="0"/>
                </a:lnTo>
                <a:lnTo>
                  <a:pt x="0" y="1895856"/>
                </a:lnTo>
                <a:lnTo>
                  <a:pt x="4047744" y="0"/>
                </a:lnTo>
                <a:close/>
              </a:path>
            </a:pathLst>
          </a:custGeom>
          <a:solidFill>
            <a:srgbClr val="C00000">
              <a:alpha val="850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4" name="bk object 24"/>
          <p:cNvSpPr/>
          <p:nvPr/>
        </p:nvSpPr>
        <p:spPr>
          <a:xfrm>
            <a:off x="443484" y="194309"/>
            <a:ext cx="1346835" cy="1422083"/>
          </a:xfrm>
          <a:custGeom>
            <a:avLst/>
            <a:gdLst/>
            <a:ahLst/>
            <a:cxnLst/>
            <a:rect l="l" t="t" r="r" b="b"/>
            <a:pathLst>
              <a:path w="1795780" h="1896110">
                <a:moveTo>
                  <a:pt x="1795272" y="0"/>
                </a:moveTo>
                <a:lnTo>
                  <a:pt x="0" y="1152321"/>
                </a:lnTo>
                <a:lnTo>
                  <a:pt x="1795272" y="1895856"/>
                </a:lnTo>
                <a:lnTo>
                  <a:pt x="1795272" y="0"/>
                </a:lnTo>
                <a:close/>
              </a:path>
            </a:pathLst>
          </a:custGeom>
          <a:solidFill>
            <a:srgbClr val="EA0000">
              <a:alpha val="850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5" name="bk object 25"/>
          <p:cNvSpPr/>
          <p:nvPr/>
        </p:nvSpPr>
        <p:spPr>
          <a:xfrm>
            <a:off x="0" y="217167"/>
            <a:ext cx="1767364" cy="1129665"/>
          </a:xfrm>
          <a:custGeom>
            <a:avLst/>
            <a:gdLst/>
            <a:ahLst/>
            <a:cxnLst/>
            <a:rect l="l" t="t" r="r" b="b"/>
            <a:pathLst>
              <a:path w="2356485" h="1506220">
                <a:moveTo>
                  <a:pt x="2356104" y="0"/>
                </a:moveTo>
                <a:lnTo>
                  <a:pt x="0" y="0"/>
                </a:lnTo>
                <a:lnTo>
                  <a:pt x="0" y="1506207"/>
                </a:lnTo>
                <a:lnTo>
                  <a:pt x="2356104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6" name="bk object 26"/>
          <p:cNvSpPr/>
          <p:nvPr/>
        </p:nvSpPr>
        <p:spPr>
          <a:xfrm>
            <a:off x="667512" y="2848356"/>
            <a:ext cx="1085840" cy="11841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7" name="bk object 27"/>
          <p:cNvSpPr/>
          <p:nvPr/>
        </p:nvSpPr>
        <p:spPr>
          <a:xfrm>
            <a:off x="308610" y="2807208"/>
            <a:ext cx="1693925" cy="1863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600" y="269151"/>
            <a:ext cx="8848799" cy="247174"/>
          </a:xfrm>
        </p:spPr>
        <p:txBody>
          <a:bodyPr lIns="0" tIns="0" rIns="0" bIns="0"/>
          <a:lstStyle>
            <a:lvl1pPr>
              <a:defRPr sz="1500" b="1" i="0">
                <a:solidFill>
                  <a:srgbClr val="2264A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322421" cy="205740"/>
          </a:xfrm>
          <a:custGeom>
            <a:avLst/>
            <a:gdLst/>
            <a:ahLst/>
            <a:cxnLst/>
            <a:rect l="l" t="t" r="r" b="b"/>
            <a:pathLst>
              <a:path w="429895" h="274320">
                <a:moveTo>
                  <a:pt x="429768" y="0"/>
                </a:moveTo>
                <a:lnTo>
                  <a:pt x="0" y="0"/>
                </a:lnTo>
                <a:lnTo>
                  <a:pt x="0" y="274320"/>
                </a:lnTo>
                <a:lnTo>
                  <a:pt x="429768" y="0"/>
                </a:lnTo>
                <a:close/>
              </a:path>
            </a:pathLst>
          </a:custGeom>
          <a:solidFill>
            <a:srgbClr val="C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8" name="bk object 18"/>
          <p:cNvSpPr/>
          <p:nvPr/>
        </p:nvSpPr>
        <p:spPr>
          <a:xfrm>
            <a:off x="7925559" y="4354830"/>
            <a:ext cx="1218724" cy="788670"/>
          </a:xfrm>
          <a:custGeom>
            <a:avLst/>
            <a:gdLst/>
            <a:ahLst/>
            <a:cxnLst/>
            <a:rect l="l" t="t" r="r" b="b"/>
            <a:pathLst>
              <a:path w="1624965" h="1051559">
                <a:moveTo>
                  <a:pt x="1624596" y="0"/>
                </a:moveTo>
                <a:lnTo>
                  <a:pt x="0" y="1051560"/>
                </a:lnTo>
                <a:lnTo>
                  <a:pt x="1624596" y="1051560"/>
                </a:lnTo>
                <a:lnTo>
                  <a:pt x="1624596" y="0"/>
                </a:lnTo>
                <a:close/>
              </a:path>
            </a:pathLst>
          </a:custGeom>
          <a:solidFill>
            <a:srgbClr val="2264AE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bk object 20"/>
          <p:cNvSpPr/>
          <p:nvPr/>
        </p:nvSpPr>
        <p:spPr>
          <a:xfrm>
            <a:off x="8604504" y="4642866"/>
            <a:ext cx="496061" cy="45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bk object 21"/>
          <p:cNvSpPr/>
          <p:nvPr/>
        </p:nvSpPr>
        <p:spPr>
          <a:xfrm>
            <a:off x="7651242" y="3975353"/>
            <a:ext cx="1493044" cy="1168241"/>
          </a:xfrm>
          <a:custGeom>
            <a:avLst/>
            <a:gdLst/>
            <a:ahLst/>
            <a:cxnLst/>
            <a:rect l="l" t="t" r="r" b="b"/>
            <a:pathLst>
              <a:path w="1990725" h="1557654">
                <a:moveTo>
                  <a:pt x="0" y="1557527"/>
                </a:moveTo>
                <a:lnTo>
                  <a:pt x="1990356" y="1557527"/>
                </a:lnTo>
                <a:lnTo>
                  <a:pt x="1990356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2" name="bk object 22"/>
          <p:cNvSpPr/>
          <p:nvPr/>
        </p:nvSpPr>
        <p:spPr>
          <a:xfrm>
            <a:off x="0" y="0"/>
            <a:ext cx="413861" cy="249555"/>
          </a:xfrm>
          <a:custGeom>
            <a:avLst/>
            <a:gdLst/>
            <a:ahLst/>
            <a:cxnLst/>
            <a:rect l="l" t="t" r="r" b="b"/>
            <a:pathLst>
              <a:path w="551815" h="332740">
                <a:moveTo>
                  <a:pt x="551688" y="0"/>
                </a:moveTo>
                <a:lnTo>
                  <a:pt x="0" y="0"/>
                </a:lnTo>
                <a:lnTo>
                  <a:pt x="0" y="332232"/>
                </a:lnTo>
                <a:lnTo>
                  <a:pt x="551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600" y="276295"/>
            <a:ext cx="8848799" cy="2471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10.xml"/><Relationship Id="rId13" Type="http://schemas.openxmlformats.org/officeDocument/2006/relationships/hyperlink" Target="https://sp.fuioupay.com/" TargetMode="Externa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hyperlink" Target="https://sp.fuioupay.com/" TargetMode="Externa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1" Type="http://schemas.openxmlformats.org/officeDocument/2006/relationships/hyperlink" Target="https://sp.fuioupay.com/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hyperlink" Target="https://sp.fuioupay.com/" TargetMode="Externa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hyperlink" Target="https://sp.fuioupay.com/" TargetMode="External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951831"/>
            <a:ext cx="6858000" cy="771973"/>
          </a:xfrm>
        </p:spPr>
        <p:txBody>
          <a:bodyPr/>
          <a:lstStyle/>
          <a:p>
            <a:r>
              <a:rPr lang="en-US" altLang="zh-CN" dirty="0"/>
              <a:t>FU+SAAS</a:t>
            </a:r>
            <a:r>
              <a:rPr lang="zh-CN" altLang="zh-CN" dirty="0"/>
              <a:t>排队宝产品</a:t>
            </a:r>
            <a:r>
              <a:rPr lang="zh-CN" altLang="en-US" dirty="0"/>
              <a:t>介绍</a:t>
            </a:r>
            <a:endParaRPr lang="zh-CN" altLang="en-US" dirty="0"/>
          </a:p>
        </p:txBody>
      </p:sp>
      <p:sp>
        <p:nvSpPr>
          <p:cNvPr id="4" name="矩形: 圆角 5"/>
          <p:cNvSpPr/>
          <p:nvPr/>
        </p:nvSpPr>
        <p:spPr>
          <a:xfrm>
            <a:off x="3821430" y="3243263"/>
            <a:ext cx="1501140" cy="296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2020</a:t>
            </a:r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898458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POS机上登陆操作流程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92" y="1479613"/>
            <a:ext cx="1539716" cy="2028825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操作流程：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步骤一：点击最下面向 上箭头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步骤二：输入就餐人数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，点击【取号】，打印 排队号码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0470" y="1296006"/>
            <a:ext cx="349568" cy="456248"/>
          </a:xfrm>
          <a:custGeom>
            <a:avLst/>
            <a:gdLst/>
            <a:ahLst/>
            <a:cxnLst/>
            <a:rect l="l" t="t" r="r" b="b"/>
            <a:pathLst>
              <a:path w="466089" h="608330">
                <a:moveTo>
                  <a:pt x="458758" y="528019"/>
                </a:moveTo>
                <a:lnTo>
                  <a:pt x="365794" y="581359"/>
                </a:lnTo>
                <a:lnTo>
                  <a:pt x="379831" y="597349"/>
                </a:lnTo>
                <a:lnTo>
                  <a:pt x="398274" y="606410"/>
                </a:lnTo>
                <a:lnTo>
                  <a:pt x="418764" y="607898"/>
                </a:lnTo>
                <a:lnTo>
                  <a:pt x="438946" y="601171"/>
                </a:lnTo>
                <a:lnTo>
                  <a:pt x="454936" y="587062"/>
                </a:lnTo>
                <a:lnTo>
                  <a:pt x="463996" y="568595"/>
                </a:lnTo>
                <a:lnTo>
                  <a:pt x="465485" y="548128"/>
                </a:lnTo>
                <a:lnTo>
                  <a:pt x="458758" y="528019"/>
                </a:lnTo>
                <a:close/>
              </a:path>
              <a:path w="466089" h="608330">
                <a:moveTo>
                  <a:pt x="377605" y="387557"/>
                </a:moveTo>
                <a:lnTo>
                  <a:pt x="284514" y="441024"/>
                </a:lnTo>
                <a:lnTo>
                  <a:pt x="356142" y="564595"/>
                </a:lnTo>
                <a:lnTo>
                  <a:pt x="448852" y="511255"/>
                </a:lnTo>
                <a:lnTo>
                  <a:pt x="377605" y="387557"/>
                </a:lnTo>
                <a:close/>
              </a:path>
              <a:path w="466089" h="608330">
                <a:moveTo>
                  <a:pt x="238557" y="0"/>
                </a:moveTo>
                <a:lnTo>
                  <a:pt x="188629" y="334"/>
                </a:lnTo>
                <a:lnTo>
                  <a:pt x="147290" y="9637"/>
                </a:lnTo>
                <a:lnTo>
                  <a:pt x="107476" y="27512"/>
                </a:lnTo>
                <a:lnTo>
                  <a:pt x="67522" y="57102"/>
                </a:lnTo>
                <a:lnTo>
                  <a:pt x="36318" y="93838"/>
                </a:lnTo>
                <a:lnTo>
                  <a:pt x="14343" y="135927"/>
                </a:lnTo>
                <a:lnTo>
                  <a:pt x="2077" y="181572"/>
                </a:lnTo>
                <a:lnTo>
                  <a:pt x="0" y="228979"/>
                </a:lnTo>
                <a:lnTo>
                  <a:pt x="8590" y="276353"/>
                </a:lnTo>
                <a:lnTo>
                  <a:pt x="28329" y="321898"/>
                </a:lnTo>
                <a:lnTo>
                  <a:pt x="57983" y="361856"/>
                </a:lnTo>
                <a:lnTo>
                  <a:pt x="94784" y="393031"/>
                </a:lnTo>
                <a:lnTo>
                  <a:pt x="136938" y="414957"/>
                </a:lnTo>
                <a:lnTo>
                  <a:pt x="182654" y="427171"/>
                </a:lnTo>
                <a:lnTo>
                  <a:pt x="230140" y="429207"/>
                </a:lnTo>
                <a:lnTo>
                  <a:pt x="277602" y="420602"/>
                </a:lnTo>
                <a:lnTo>
                  <a:pt x="323249" y="400892"/>
                </a:lnTo>
                <a:lnTo>
                  <a:pt x="332422" y="394100"/>
                </a:lnTo>
                <a:lnTo>
                  <a:pt x="214442" y="394100"/>
                </a:lnTo>
                <a:lnTo>
                  <a:pt x="168769" y="387906"/>
                </a:lnTo>
                <a:lnTo>
                  <a:pt x="126112" y="370431"/>
                </a:lnTo>
                <a:lnTo>
                  <a:pt x="88845" y="342294"/>
                </a:lnTo>
                <a:lnTo>
                  <a:pt x="59343" y="304118"/>
                </a:lnTo>
                <a:lnTo>
                  <a:pt x="40970" y="259508"/>
                </a:lnTo>
                <a:lnTo>
                  <a:pt x="35187" y="213223"/>
                </a:lnTo>
                <a:lnTo>
                  <a:pt x="41359" y="167609"/>
                </a:lnTo>
                <a:lnTo>
                  <a:pt x="58851" y="125010"/>
                </a:lnTo>
                <a:lnTo>
                  <a:pt x="87029" y="87774"/>
                </a:lnTo>
                <a:lnTo>
                  <a:pt x="125256" y="58246"/>
                </a:lnTo>
                <a:lnTo>
                  <a:pt x="175690" y="38618"/>
                </a:lnTo>
                <a:lnTo>
                  <a:pt x="193074" y="35640"/>
                </a:lnTo>
                <a:lnTo>
                  <a:pt x="335345" y="35640"/>
                </a:lnTo>
                <a:lnTo>
                  <a:pt x="331787" y="32731"/>
                </a:lnTo>
                <a:lnTo>
                  <a:pt x="286973" y="10979"/>
                </a:lnTo>
                <a:lnTo>
                  <a:pt x="238557" y="0"/>
                </a:lnTo>
                <a:close/>
              </a:path>
              <a:path w="466089" h="608330">
                <a:moveTo>
                  <a:pt x="335345" y="35640"/>
                </a:moveTo>
                <a:lnTo>
                  <a:pt x="193074" y="35640"/>
                </a:lnTo>
                <a:lnTo>
                  <a:pt x="245044" y="36846"/>
                </a:lnTo>
                <a:lnTo>
                  <a:pt x="294324" y="52626"/>
                </a:lnTo>
                <a:lnTo>
                  <a:pt x="337556" y="82074"/>
                </a:lnTo>
                <a:lnTo>
                  <a:pt x="371382" y="124286"/>
                </a:lnTo>
                <a:lnTo>
                  <a:pt x="389658" y="168895"/>
                </a:lnTo>
                <a:lnTo>
                  <a:pt x="395380" y="215180"/>
                </a:lnTo>
                <a:lnTo>
                  <a:pt x="389177" y="260795"/>
                </a:lnTo>
                <a:lnTo>
                  <a:pt x="371683" y="303393"/>
                </a:lnTo>
                <a:lnTo>
                  <a:pt x="343527" y="340630"/>
                </a:lnTo>
                <a:lnTo>
                  <a:pt x="305342" y="370158"/>
                </a:lnTo>
                <a:lnTo>
                  <a:pt x="260758" y="388390"/>
                </a:lnTo>
                <a:lnTo>
                  <a:pt x="214442" y="394100"/>
                </a:lnTo>
                <a:lnTo>
                  <a:pt x="332422" y="394100"/>
                </a:lnTo>
                <a:lnTo>
                  <a:pt x="363214" y="371302"/>
                </a:lnTo>
                <a:lnTo>
                  <a:pt x="394404" y="334562"/>
                </a:lnTo>
                <a:lnTo>
                  <a:pt x="416348" y="292467"/>
                </a:lnTo>
                <a:lnTo>
                  <a:pt x="428575" y="246808"/>
                </a:lnTo>
                <a:lnTo>
                  <a:pt x="430614" y="199378"/>
                </a:lnTo>
                <a:lnTo>
                  <a:pt x="421993" y="151971"/>
                </a:lnTo>
                <a:lnTo>
                  <a:pt x="402243" y="106379"/>
                </a:lnTo>
                <a:lnTo>
                  <a:pt x="370907" y="64712"/>
                </a:lnTo>
                <a:lnTo>
                  <a:pt x="335345" y="35640"/>
                </a:lnTo>
                <a:close/>
              </a:path>
              <a:path w="466089" h="608330">
                <a:moveTo>
                  <a:pt x="176056" y="281512"/>
                </a:moveTo>
                <a:lnTo>
                  <a:pt x="101380" y="281512"/>
                </a:lnTo>
                <a:lnTo>
                  <a:pt x="101380" y="313897"/>
                </a:lnTo>
                <a:lnTo>
                  <a:pt x="176056" y="313897"/>
                </a:lnTo>
                <a:lnTo>
                  <a:pt x="176056" y="281512"/>
                </a:lnTo>
                <a:close/>
              </a:path>
              <a:path w="466089" h="608330">
                <a:moveTo>
                  <a:pt x="191042" y="163275"/>
                </a:moveTo>
                <a:lnTo>
                  <a:pt x="184946" y="163275"/>
                </a:lnTo>
                <a:lnTo>
                  <a:pt x="184946" y="297641"/>
                </a:lnTo>
                <a:lnTo>
                  <a:pt x="191042" y="297641"/>
                </a:lnTo>
                <a:lnTo>
                  <a:pt x="191042" y="233633"/>
                </a:lnTo>
                <a:lnTo>
                  <a:pt x="216569" y="233633"/>
                </a:lnTo>
                <a:lnTo>
                  <a:pt x="216569" y="227283"/>
                </a:lnTo>
                <a:lnTo>
                  <a:pt x="191042" y="227283"/>
                </a:lnTo>
                <a:lnTo>
                  <a:pt x="191042" y="163275"/>
                </a:lnTo>
                <a:close/>
              </a:path>
              <a:path w="466089" h="608330">
                <a:moveTo>
                  <a:pt x="147481" y="257763"/>
                </a:moveTo>
                <a:lnTo>
                  <a:pt x="129701" y="257763"/>
                </a:lnTo>
                <a:lnTo>
                  <a:pt x="138591" y="275543"/>
                </a:lnTo>
                <a:lnTo>
                  <a:pt x="147481" y="257763"/>
                </a:lnTo>
                <a:close/>
              </a:path>
              <a:path w="466089" h="608330">
                <a:moveTo>
                  <a:pt x="141766" y="246714"/>
                </a:moveTo>
                <a:lnTo>
                  <a:pt x="135416" y="246714"/>
                </a:lnTo>
                <a:lnTo>
                  <a:pt x="135416" y="257763"/>
                </a:lnTo>
                <a:lnTo>
                  <a:pt x="141766" y="257763"/>
                </a:lnTo>
                <a:lnTo>
                  <a:pt x="141766" y="246714"/>
                </a:lnTo>
                <a:close/>
              </a:path>
              <a:path w="466089" h="608330">
                <a:moveTo>
                  <a:pt x="176056" y="214202"/>
                </a:moveTo>
                <a:lnTo>
                  <a:pt x="101380" y="214202"/>
                </a:lnTo>
                <a:lnTo>
                  <a:pt x="101380" y="246714"/>
                </a:lnTo>
                <a:lnTo>
                  <a:pt x="176056" y="246714"/>
                </a:lnTo>
                <a:lnTo>
                  <a:pt x="176056" y="214202"/>
                </a:lnTo>
                <a:close/>
              </a:path>
              <a:path w="466089" h="608330">
                <a:moveTo>
                  <a:pt x="247049" y="127461"/>
                </a:moveTo>
                <a:lnTo>
                  <a:pt x="210092" y="127461"/>
                </a:lnTo>
                <a:lnTo>
                  <a:pt x="210092" y="227283"/>
                </a:lnTo>
                <a:lnTo>
                  <a:pt x="216569" y="227283"/>
                </a:lnTo>
                <a:lnTo>
                  <a:pt x="216569" y="133938"/>
                </a:lnTo>
                <a:lnTo>
                  <a:pt x="247049" y="133938"/>
                </a:lnTo>
                <a:lnTo>
                  <a:pt x="247049" y="127461"/>
                </a:lnTo>
                <a:close/>
              </a:path>
              <a:path w="466089" h="608330">
                <a:moveTo>
                  <a:pt x="147481" y="190961"/>
                </a:moveTo>
                <a:lnTo>
                  <a:pt x="129701" y="190961"/>
                </a:lnTo>
                <a:lnTo>
                  <a:pt x="138591" y="208741"/>
                </a:lnTo>
                <a:lnTo>
                  <a:pt x="147481" y="190961"/>
                </a:lnTo>
                <a:close/>
              </a:path>
              <a:path w="466089" h="608330">
                <a:moveTo>
                  <a:pt x="141766" y="179404"/>
                </a:moveTo>
                <a:lnTo>
                  <a:pt x="135416" y="179404"/>
                </a:lnTo>
                <a:lnTo>
                  <a:pt x="135416" y="190961"/>
                </a:lnTo>
                <a:lnTo>
                  <a:pt x="141766" y="190961"/>
                </a:lnTo>
                <a:lnTo>
                  <a:pt x="141766" y="179404"/>
                </a:lnTo>
                <a:close/>
              </a:path>
              <a:path w="466089" h="608330">
                <a:moveTo>
                  <a:pt x="176056" y="147019"/>
                </a:moveTo>
                <a:lnTo>
                  <a:pt x="101380" y="147019"/>
                </a:lnTo>
                <a:lnTo>
                  <a:pt x="101380" y="179404"/>
                </a:lnTo>
                <a:lnTo>
                  <a:pt x="176056" y="179404"/>
                </a:lnTo>
                <a:lnTo>
                  <a:pt x="176056" y="147019"/>
                </a:lnTo>
                <a:close/>
              </a:path>
              <a:path w="466089" h="608330">
                <a:moveTo>
                  <a:pt x="329218" y="114380"/>
                </a:moveTo>
                <a:lnTo>
                  <a:pt x="254796" y="114380"/>
                </a:lnTo>
                <a:lnTo>
                  <a:pt x="254796" y="147019"/>
                </a:lnTo>
                <a:lnTo>
                  <a:pt x="329218" y="147019"/>
                </a:lnTo>
                <a:lnTo>
                  <a:pt x="329218" y="11438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00808" y="545211"/>
            <a:ext cx="7113270" cy="3478530"/>
            <a:chOff x="2534411" y="726948"/>
            <a:chExt cx="9484360" cy="463804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534411" y="752856"/>
              <a:ext cx="2889504" cy="4611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0907" y="726948"/>
              <a:ext cx="2889504" cy="4611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8927" y="739139"/>
              <a:ext cx="3069335" cy="45994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23916" y="2915412"/>
              <a:ext cx="294640" cy="44450"/>
            </a:xfrm>
            <a:custGeom>
              <a:avLst/>
              <a:gdLst/>
              <a:ahLst/>
              <a:cxnLst/>
              <a:rect l="l" t="t" r="r" b="b"/>
              <a:pathLst>
                <a:path w="294639" h="44450">
                  <a:moveTo>
                    <a:pt x="272034" y="0"/>
                  </a:moveTo>
                  <a:lnTo>
                    <a:pt x="272034" y="11049"/>
                  </a:lnTo>
                  <a:lnTo>
                    <a:pt x="0" y="11049"/>
                  </a:lnTo>
                  <a:lnTo>
                    <a:pt x="0" y="33147"/>
                  </a:lnTo>
                  <a:lnTo>
                    <a:pt x="272034" y="33147"/>
                  </a:lnTo>
                  <a:lnTo>
                    <a:pt x="272034" y="44196"/>
                  </a:lnTo>
                  <a:lnTo>
                    <a:pt x="294132" y="22098"/>
                  </a:lnTo>
                  <a:lnTo>
                    <a:pt x="27203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423916" y="2915412"/>
              <a:ext cx="294640" cy="44450"/>
            </a:xfrm>
            <a:custGeom>
              <a:avLst/>
              <a:gdLst/>
              <a:ahLst/>
              <a:cxnLst/>
              <a:rect l="l" t="t" r="r" b="b"/>
              <a:pathLst>
                <a:path w="294639" h="44450">
                  <a:moveTo>
                    <a:pt x="0" y="11049"/>
                  </a:moveTo>
                  <a:lnTo>
                    <a:pt x="272034" y="11049"/>
                  </a:lnTo>
                  <a:lnTo>
                    <a:pt x="272034" y="0"/>
                  </a:lnTo>
                  <a:lnTo>
                    <a:pt x="294132" y="22098"/>
                  </a:lnTo>
                  <a:lnTo>
                    <a:pt x="272034" y="44196"/>
                  </a:lnTo>
                  <a:lnTo>
                    <a:pt x="272034" y="33147"/>
                  </a:lnTo>
                  <a:lnTo>
                    <a:pt x="0" y="33147"/>
                  </a:lnTo>
                  <a:lnTo>
                    <a:pt x="0" y="11049"/>
                  </a:lnTo>
                  <a:close/>
                </a:path>
              </a:pathLst>
            </a:custGeom>
            <a:ln w="12191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630411" y="2915412"/>
              <a:ext cx="318770" cy="44450"/>
            </a:xfrm>
            <a:custGeom>
              <a:avLst/>
              <a:gdLst/>
              <a:ahLst/>
              <a:cxnLst/>
              <a:rect l="l" t="t" r="r" b="b"/>
              <a:pathLst>
                <a:path w="318770" h="44450">
                  <a:moveTo>
                    <a:pt x="296418" y="0"/>
                  </a:moveTo>
                  <a:lnTo>
                    <a:pt x="296418" y="11049"/>
                  </a:lnTo>
                  <a:lnTo>
                    <a:pt x="0" y="11049"/>
                  </a:lnTo>
                  <a:lnTo>
                    <a:pt x="0" y="33147"/>
                  </a:lnTo>
                  <a:lnTo>
                    <a:pt x="296418" y="33147"/>
                  </a:lnTo>
                  <a:lnTo>
                    <a:pt x="296418" y="44196"/>
                  </a:lnTo>
                  <a:lnTo>
                    <a:pt x="318516" y="22098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630411" y="2915412"/>
              <a:ext cx="318770" cy="44450"/>
            </a:xfrm>
            <a:custGeom>
              <a:avLst/>
              <a:gdLst/>
              <a:ahLst/>
              <a:cxnLst/>
              <a:rect l="l" t="t" r="r" b="b"/>
              <a:pathLst>
                <a:path w="318770" h="44450">
                  <a:moveTo>
                    <a:pt x="0" y="11049"/>
                  </a:moveTo>
                  <a:lnTo>
                    <a:pt x="296418" y="11049"/>
                  </a:lnTo>
                  <a:lnTo>
                    <a:pt x="296418" y="0"/>
                  </a:lnTo>
                  <a:lnTo>
                    <a:pt x="318516" y="22098"/>
                  </a:lnTo>
                  <a:lnTo>
                    <a:pt x="296418" y="44196"/>
                  </a:lnTo>
                  <a:lnTo>
                    <a:pt x="296418" y="33147"/>
                  </a:lnTo>
                  <a:lnTo>
                    <a:pt x="0" y="33147"/>
                  </a:lnTo>
                  <a:lnTo>
                    <a:pt x="0" y="11049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73820" y="4175455"/>
            <a:ext cx="10477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输入就餐人数</a:t>
            </a:r>
            <a:endParaRPr sz="135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6021" y="4139793"/>
            <a:ext cx="10477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点击【取号】</a:t>
            </a:r>
            <a:endParaRPr sz="135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82255" y="4139793"/>
            <a:ext cx="70485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同步打印</a:t>
            </a:r>
            <a:endParaRPr sz="135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898458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POS机上登陆操作流程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8620" y="1924906"/>
            <a:ext cx="1539240" cy="123571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扫描排队叫号单上的二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410210">
              <a:lnSpc>
                <a:spcPts val="3840"/>
              </a:lnSpc>
              <a:spcBef>
                <a:spcPts val="450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维码进入公众号 查看排队叫号通知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2368" y="564641"/>
            <a:ext cx="6317456" cy="4086225"/>
            <a:chOff x="856491" y="752855"/>
            <a:chExt cx="8423275" cy="54483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05044" y="752855"/>
              <a:ext cx="3974592" cy="5448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6487" y="2068321"/>
              <a:ext cx="4686935" cy="2592070"/>
            </a:xfrm>
            <a:custGeom>
              <a:avLst/>
              <a:gdLst/>
              <a:ahLst/>
              <a:cxnLst/>
              <a:rect l="l" t="t" r="r" b="b"/>
              <a:pathLst>
                <a:path w="4686935" h="2592070">
                  <a:moveTo>
                    <a:pt x="236601" y="62230"/>
                  </a:moveTo>
                  <a:lnTo>
                    <a:pt x="231508" y="57150"/>
                  </a:lnTo>
                  <a:lnTo>
                    <a:pt x="213842" y="57150"/>
                  </a:lnTo>
                  <a:lnTo>
                    <a:pt x="213842" y="80010"/>
                  </a:lnTo>
                  <a:lnTo>
                    <a:pt x="213842" y="167640"/>
                  </a:lnTo>
                  <a:lnTo>
                    <a:pt x="125996" y="167640"/>
                  </a:lnTo>
                  <a:lnTo>
                    <a:pt x="125996" y="80010"/>
                  </a:lnTo>
                  <a:lnTo>
                    <a:pt x="213842" y="80010"/>
                  </a:lnTo>
                  <a:lnTo>
                    <a:pt x="213842" y="57150"/>
                  </a:lnTo>
                  <a:lnTo>
                    <a:pt x="108318" y="57150"/>
                  </a:lnTo>
                  <a:lnTo>
                    <a:pt x="103238" y="62230"/>
                  </a:lnTo>
                  <a:lnTo>
                    <a:pt x="103238" y="185432"/>
                  </a:lnTo>
                  <a:lnTo>
                    <a:pt x="108318" y="190500"/>
                  </a:lnTo>
                  <a:lnTo>
                    <a:pt x="231508" y="190500"/>
                  </a:lnTo>
                  <a:lnTo>
                    <a:pt x="236601" y="185432"/>
                  </a:lnTo>
                  <a:lnTo>
                    <a:pt x="236601" y="167640"/>
                  </a:lnTo>
                  <a:lnTo>
                    <a:pt x="236601" y="80010"/>
                  </a:lnTo>
                  <a:lnTo>
                    <a:pt x="236601" y="62230"/>
                  </a:lnTo>
                  <a:close/>
                </a:path>
                <a:path w="4686935" h="2592070">
                  <a:moveTo>
                    <a:pt x="305625" y="364490"/>
                  </a:moveTo>
                  <a:lnTo>
                    <a:pt x="300393" y="339090"/>
                  </a:lnTo>
                  <a:lnTo>
                    <a:pt x="286131" y="317500"/>
                  </a:lnTo>
                  <a:lnTo>
                    <a:pt x="264998" y="303530"/>
                  </a:lnTo>
                  <a:lnTo>
                    <a:pt x="239153" y="298450"/>
                  </a:lnTo>
                  <a:lnTo>
                    <a:pt x="232905" y="298450"/>
                  </a:lnTo>
                  <a:lnTo>
                    <a:pt x="227825" y="303530"/>
                  </a:lnTo>
                  <a:lnTo>
                    <a:pt x="227825" y="316230"/>
                  </a:lnTo>
                  <a:lnTo>
                    <a:pt x="232905" y="321310"/>
                  </a:lnTo>
                  <a:lnTo>
                    <a:pt x="239153" y="321310"/>
                  </a:lnTo>
                  <a:lnTo>
                    <a:pt x="256146" y="325132"/>
                  </a:lnTo>
                  <a:lnTo>
                    <a:pt x="270040" y="334010"/>
                  </a:lnTo>
                  <a:lnTo>
                    <a:pt x="279412" y="347980"/>
                  </a:lnTo>
                  <a:lnTo>
                    <a:pt x="282867" y="364490"/>
                  </a:lnTo>
                  <a:lnTo>
                    <a:pt x="282867" y="370840"/>
                  </a:lnTo>
                  <a:lnTo>
                    <a:pt x="287959" y="375932"/>
                  </a:lnTo>
                  <a:lnTo>
                    <a:pt x="300532" y="375932"/>
                  </a:lnTo>
                  <a:lnTo>
                    <a:pt x="305625" y="370840"/>
                  </a:lnTo>
                  <a:lnTo>
                    <a:pt x="305625" y="364490"/>
                  </a:lnTo>
                  <a:close/>
                </a:path>
                <a:path w="4686935" h="2592070">
                  <a:moveTo>
                    <a:pt x="334581" y="140982"/>
                  </a:moveTo>
                  <a:lnTo>
                    <a:pt x="329488" y="135890"/>
                  </a:lnTo>
                  <a:lnTo>
                    <a:pt x="260096" y="135890"/>
                  </a:lnTo>
                  <a:lnTo>
                    <a:pt x="255003" y="140982"/>
                  </a:lnTo>
                  <a:lnTo>
                    <a:pt x="255003" y="153682"/>
                  </a:lnTo>
                  <a:lnTo>
                    <a:pt x="260096" y="158750"/>
                  </a:lnTo>
                  <a:lnTo>
                    <a:pt x="329488" y="158750"/>
                  </a:lnTo>
                  <a:lnTo>
                    <a:pt x="334581" y="153682"/>
                  </a:lnTo>
                  <a:lnTo>
                    <a:pt x="334581" y="140982"/>
                  </a:lnTo>
                  <a:close/>
                </a:path>
                <a:path w="4686935" h="2592070">
                  <a:moveTo>
                    <a:pt x="351053" y="364490"/>
                  </a:moveTo>
                  <a:lnTo>
                    <a:pt x="342861" y="322580"/>
                  </a:lnTo>
                  <a:lnTo>
                    <a:pt x="328358" y="300824"/>
                  </a:lnTo>
                  <a:lnTo>
                    <a:pt x="328358" y="364490"/>
                  </a:lnTo>
                  <a:lnTo>
                    <a:pt x="321830" y="398780"/>
                  </a:lnTo>
                  <a:lnTo>
                    <a:pt x="288607" y="439432"/>
                  </a:lnTo>
                  <a:lnTo>
                    <a:pt x="239128" y="454660"/>
                  </a:lnTo>
                  <a:lnTo>
                    <a:pt x="221564" y="452132"/>
                  </a:lnTo>
                  <a:lnTo>
                    <a:pt x="175920" y="427990"/>
                  </a:lnTo>
                  <a:lnTo>
                    <a:pt x="151472" y="382282"/>
                  </a:lnTo>
                  <a:lnTo>
                    <a:pt x="149771" y="364490"/>
                  </a:lnTo>
                  <a:lnTo>
                    <a:pt x="151472" y="347980"/>
                  </a:lnTo>
                  <a:lnTo>
                    <a:pt x="175920" y="302260"/>
                  </a:lnTo>
                  <a:lnTo>
                    <a:pt x="222059" y="276860"/>
                  </a:lnTo>
                  <a:lnTo>
                    <a:pt x="239128" y="275590"/>
                  </a:lnTo>
                  <a:lnTo>
                    <a:pt x="256184" y="276860"/>
                  </a:lnTo>
                  <a:lnTo>
                    <a:pt x="302247" y="302260"/>
                  </a:lnTo>
                  <a:lnTo>
                    <a:pt x="328358" y="364490"/>
                  </a:lnTo>
                  <a:lnTo>
                    <a:pt x="328358" y="300824"/>
                  </a:lnTo>
                  <a:lnTo>
                    <a:pt x="300761" y="271780"/>
                  </a:lnTo>
                  <a:lnTo>
                    <a:pt x="260515" y="255282"/>
                  </a:lnTo>
                  <a:lnTo>
                    <a:pt x="239115" y="252730"/>
                  </a:lnTo>
                  <a:lnTo>
                    <a:pt x="217690" y="255282"/>
                  </a:lnTo>
                  <a:lnTo>
                    <a:pt x="177419" y="271780"/>
                  </a:lnTo>
                  <a:lnTo>
                    <a:pt x="145808" y="303530"/>
                  </a:lnTo>
                  <a:lnTo>
                    <a:pt x="129222" y="342900"/>
                  </a:lnTo>
                  <a:lnTo>
                    <a:pt x="127088" y="364490"/>
                  </a:lnTo>
                  <a:lnTo>
                    <a:pt x="129222" y="387350"/>
                  </a:lnTo>
                  <a:lnTo>
                    <a:pt x="145808" y="426732"/>
                  </a:lnTo>
                  <a:lnTo>
                    <a:pt x="176949" y="458482"/>
                  </a:lnTo>
                  <a:lnTo>
                    <a:pt x="217093" y="474980"/>
                  </a:lnTo>
                  <a:lnTo>
                    <a:pt x="239128" y="477532"/>
                  </a:lnTo>
                  <a:lnTo>
                    <a:pt x="261137" y="474980"/>
                  </a:lnTo>
                  <a:lnTo>
                    <a:pt x="281990" y="468630"/>
                  </a:lnTo>
                  <a:lnTo>
                    <a:pt x="301218" y="458482"/>
                  </a:lnTo>
                  <a:lnTo>
                    <a:pt x="305879" y="454660"/>
                  </a:lnTo>
                  <a:lnTo>
                    <a:pt x="318312" y="444500"/>
                  </a:lnTo>
                  <a:lnTo>
                    <a:pt x="342861" y="407682"/>
                  </a:lnTo>
                  <a:lnTo>
                    <a:pt x="351053" y="364490"/>
                  </a:lnTo>
                  <a:close/>
                </a:path>
                <a:path w="4686935" h="2592070">
                  <a:moveTo>
                    <a:pt x="392912" y="364490"/>
                  </a:moveTo>
                  <a:lnTo>
                    <a:pt x="389953" y="335280"/>
                  </a:lnTo>
                  <a:lnTo>
                    <a:pt x="381279" y="306082"/>
                  </a:lnTo>
                  <a:lnTo>
                    <a:pt x="370141" y="285076"/>
                  </a:lnTo>
                  <a:lnTo>
                    <a:pt x="370141" y="364490"/>
                  </a:lnTo>
                  <a:lnTo>
                    <a:pt x="367626" y="391160"/>
                  </a:lnTo>
                  <a:lnTo>
                    <a:pt x="348208" y="438150"/>
                  </a:lnTo>
                  <a:lnTo>
                    <a:pt x="311746" y="473710"/>
                  </a:lnTo>
                  <a:lnTo>
                    <a:pt x="264896" y="494030"/>
                  </a:lnTo>
                  <a:lnTo>
                    <a:pt x="239141" y="495300"/>
                  </a:lnTo>
                  <a:lnTo>
                    <a:pt x="213360" y="494030"/>
                  </a:lnTo>
                  <a:lnTo>
                    <a:pt x="166433" y="473710"/>
                  </a:lnTo>
                  <a:lnTo>
                    <a:pt x="130009" y="438150"/>
                  </a:lnTo>
                  <a:lnTo>
                    <a:pt x="110566" y="391160"/>
                  </a:lnTo>
                  <a:lnTo>
                    <a:pt x="108051" y="364490"/>
                  </a:lnTo>
                  <a:lnTo>
                    <a:pt x="110566" y="339090"/>
                  </a:lnTo>
                  <a:lnTo>
                    <a:pt x="130009" y="292100"/>
                  </a:lnTo>
                  <a:lnTo>
                    <a:pt x="166433" y="256540"/>
                  </a:lnTo>
                  <a:lnTo>
                    <a:pt x="213360" y="236232"/>
                  </a:lnTo>
                  <a:lnTo>
                    <a:pt x="239141" y="233680"/>
                  </a:lnTo>
                  <a:lnTo>
                    <a:pt x="264896" y="236232"/>
                  </a:lnTo>
                  <a:lnTo>
                    <a:pt x="311746" y="256540"/>
                  </a:lnTo>
                  <a:lnTo>
                    <a:pt x="348208" y="292100"/>
                  </a:lnTo>
                  <a:lnTo>
                    <a:pt x="367626" y="339090"/>
                  </a:lnTo>
                  <a:lnTo>
                    <a:pt x="370141" y="364490"/>
                  </a:lnTo>
                  <a:lnTo>
                    <a:pt x="370141" y="285076"/>
                  </a:lnTo>
                  <a:lnTo>
                    <a:pt x="324358" y="237490"/>
                  </a:lnTo>
                  <a:lnTo>
                    <a:pt x="269367" y="214630"/>
                  </a:lnTo>
                  <a:lnTo>
                    <a:pt x="239141" y="210832"/>
                  </a:lnTo>
                  <a:lnTo>
                    <a:pt x="208889" y="214630"/>
                  </a:lnTo>
                  <a:lnTo>
                    <a:pt x="153835" y="237490"/>
                  </a:lnTo>
                  <a:lnTo>
                    <a:pt x="111086" y="279400"/>
                  </a:lnTo>
                  <a:lnTo>
                    <a:pt x="88315" y="335280"/>
                  </a:lnTo>
                  <a:lnTo>
                    <a:pt x="85369" y="364490"/>
                  </a:lnTo>
                  <a:lnTo>
                    <a:pt x="88315" y="394982"/>
                  </a:lnTo>
                  <a:lnTo>
                    <a:pt x="111086" y="450850"/>
                  </a:lnTo>
                  <a:lnTo>
                    <a:pt x="137515" y="480060"/>
                  </a:lnTo>
                  <a:lnTo>
                    <a:pt x="141351" y="483882"/>
                  </a:lnTo>
                  <a:lnTo>
                    <a:pt x="47955" y="576580"/>
                  </a:lnTo>
                  <a:lnTo>
                    <a:pt x="42151" y="582930"/>
                  </a:lnTo>
                  <a:lnTo>
                    <a:pt x="32766" y="582930"/>
                  </a:lnTo>
                  <a:lnTo>
                    <a:pt x="27051" y="576580"/>
                  </a:lnTo>
                  <a:lnTo>
                    <a:pt x="21247" y="571500"/>
                  </a:lnTo>
                  <a:lnTo>
                    <a:pt x="21247" y="561340"/>
                  </a:lnTo>
                  <a:lnTo>
                    <a:pt x="27051" y="556260"/>
                  </a:lnTo>
                  <a:lnTo>
                    <a:pt x="104571" y="478790"/>
                  </a:lnTo>
                  <a:lnTo>
                    <a:pt x="108940" y="473710"/>
                  </a:lnTo>
                  <a:lnTo>
                    <a:pt x="108940" y="467360"/>
                  </a:lnTo>
                  <a:lnTo>
                    <a:pt x="104571" y="462280"/>
                  </a:lnTo>
                  <a:lnTo>
                    <a:pt x="100101" y="458482"/>
                  </a:lnTo>
                  <a:lnTo>
                    <a:pt x="92875" y="458482"/>
                  </a:lnTo>
                  <a:lnTo>
                    <a:pt x="88493" y="462280"/>
                  </a:lnTo>
                  <a:lnTo>
                    <a:pt x="10985" y="539750"/>
                  </a:lnTo>
                  <a:lnTo>
                    <a:pt x="2743" y="552450"/>
                  </a:lnTo>
                  <a:lnTo>
                    <a:pt x="0" y="566432"/>
                  </a:lnTo>
                  <a:lnTo>
                    <a:pt x="2743" y="580390"/>
                  </a:lnTo>
                  <a:lnTo>
                    <a:pt x="10985" y="593090"/>
                  </a:lnTo>
                  <a:lnTo>
                    <a:pt x="16687" y="598182"/>
                  </a:lnTo>
                  <a:lnTo>
                    <a:pt x="23139" y="600710"/>
                  </a:lnTo>
                  <a:lnTo>
                    <a:pt x="30124" y="603250"/>
                  </a:lnTo>
                  <a:lnTo>
                    <a:pt x="44856" y="603250"/>
                  </a:lnTo>
                  <a:lnTo>
                    <a:pt x="51828" y="600710"/>
                  </a:lnTo>
                  <a:lnTo>
                    <a:pt x="58267" y="598182"/>
                  </a:lnTo>
                  <a:lnTo>
                    <a:pt x="64020" y="593090"/>
                  </a:lnTo>
                  <a:lnTo>
                    <a:pt x="74129" y="582930"/>
                  </a:lnTo>
                  <a:lnTo>
                    <a:pt x="160108" y="496582"/>
                  </a:lnTo>
                  <a:lnTo>
                    <a:pt x="178447" y="506730"/>
                  </a:lnTo>
                  <a:lnTo>
                    <a:pt x="197878" y="513080"/>
                  </a:lnTo>
                  <a:lnTo>
                    <a:pt x="218173" y="516890"/>
                  </a:lnTo>
                  <a:lnTo>
                    <a:pt x="239141" y="518160"/>
                  </a:lnTo>
                  <a:lnTo>
                    <a:pt x="269367" y="515632"/>
                  </a:lnTo>
                  <a:lnTo>
                    <a:pt x="297992" y="506730"/>
                  </a:lnTo>
                  <a:lnTo>
                    <a:pt x="317169" y="496582"/>
                  </a:lnTo>
                  <a:lnTo>
                    <a:pt x="319570" y="495300"/>
                  </a:lnTo>
                  <a:lnTo>
                    <a:pt x="324358" y="492760"/>
                  </a:lnTo>
                  <a:lnTo>
                    <a:pt x="347814" y="473710"/>
                  </a:lnTo>
                  <a:lnTo>
                    <a:pt x="367131" y="450850"/>
                  </a:lnTo>
                  <a:lnTo>
                    <a:pt x="381279" y="424180"/>
                  </a:lnTo>
                  <a:lnTo>
                    <a:pt x="389953" y="394982"/>
                  </a:lnTo>
                  <a:lnTo>
                    <a:pt x="392912" y="364490"/>
                  </a:lnTo>
                  <a:close/>
                </a:path>
                <a:path w="4686935" h="2592070">
                  <a:moveTo>
                    <a:pt x="400481" y="62230"/>
                  </a:moveTo>
                  <a:lnTo>
                    <a:pt x="395389" y="57150"/>
                  </a:lnTo>
                  <a:lnTo>
                    <a:pt x="260096" y="57150"/>
                  </a:lnTo>
                  <a:lnTo>
                    <a:pt x="255003" y="62230"/>
                  </a:lnTo>
                  <a:lnTo>
                    <a:pt x="255003" y="74930"/>
                  </a:lnTo>
                  <a:lnTo>
                    <a:pt x="260096" y="80010"/>
                  </a:lnTo>
                  <a:lnTo>
                    <a:pt x="355028" y="80010"/>
                  </a:lnTo>
                  <a:lnTo>
                    <a:pt x="355028" y="194310"/>
                  </a:lnTo>
                  <a:lnTo>
                    <a:pt x="360121" y="199390"/>
                  </a:lnTo>
                  <a:lnTo>
                    <a:pt x="372706" y="199390"/>
                  </a:lnTo>
                  <a:lnTo>
                    <a:pt x="377799" y="194310"/>
                  </a:lnTo>
                  <a:lnTo>
                    <a:pt x="377799" y="80010"/>
                  </a:lnTo>
                  <a:lnTo>
                    <a:pt x="395389" y="80010"/>
                  </a:lnTo>
                  <a:lnTo>
                    <a:pt x="400481" y="74930"/>
                  </a:lnTo>
                  <a:lnTo>
                    <a:pt x="400481" y="62230"/>
                  </a:lnTo>
                  <a:close/>
                </a:path>
                <a:path w="4686935" h="2592070">
                  <a:moveTo>
                    <a:pt x="461010" y="546100"/>
                  </a:moveTo>
                  <a:lnTo>
                    <a:pt x="455930" y="541032"/>
                  </a:lnTo>
                  <a:lnTo>
                    <a:pt x="135712" y="541032"/>
                  </a:lnTo>
                  <a:lnTo>
                    <a:pt x="130632" y="546100"/>
                  </a:lnTo>
                  <a:lnTo>
                    <a:pt x="130632" y="557530"/>
                  </a:lnTo>
                  <a:lnTo>
                    <a:pt x="135712" y="563880"/>
                  </a:lnTo>
                  <a:lnTo>
                    <a:pt x="455930" y="563880"/>
                  </a:lnTo>
                  <a:lnTo>
                    <a:pt x="461010" y="557530"/>
                  </a:lnTo>
                  <a:lnTo>
                    <a:pt x="461010" y="546100"/>
                  </a:lnTo>
                  <a:close/>
                </a:path>
                <a:path w="4686935" h="2592070">
                  <a:moveTo>
                    <a:pt x="511810" y="293382"/>
                  </a:moveTo>
                  <a:lnTo>
                    <a:pt x="506730" y="288290"/>
                  </a:lnTo>
                  <a:lnTo>
                    <a:pt x="441706" y="288290"/>
                  </a:lnTo>
                  <a:lnTo>
                    <a:pt x="441706" y="224790"/>
                  </a:lnTo>
                  <a:lnTo>
                    <a:pt x="436499" y="219710"/>
                  </a:lnTo>
                  <a:lnTo>
                    <a:pt x="424053" y="219710"/>
                  </a:lnTo>
                  <a:lnTo>
                    <a:pt x="418973" y="224790"/>
                  </a:lnTo>
                  <a:lnTo>
                    <a:pt x="418973" y="341630"/>
                  </a:lnTo>
                  <a:lnTo>
                    <a:pt x="424053" y="346710"/>
                  </a:lnTo>
                  <a:lnTo>
                    <a:pt x="436499" y="346710"/>
                  </a:lnTo>
                  <a:lnTo>
                    <a:pt x="441706" y="341630"/>
                  </a:lnTo>
                  <a:lnTo>
                    <a:pt x="441706" y="309880"/>
                  </a:lnTo>
                  <a:lnTo>
                    <a:pt x="506730" y="309880"/>
                  </a:lnTo>
                  <a:lnTo>
                    <a:pt x="511810" y="304800"/>
                  </a:lnTo>
                  <a:lnTo>
                    <a:pt x="511810" y="293382"/>
                  </a:lnTo>
                  <a:close/>
                </a:path>
                <a:path w="4686935" h="2592070">
                  <a:moveTo>
                    <a:pt x="552196" y="378460"/>
                  </a:moveTo>
                  <a:lnTo>
                    <a:pt x="547116" y="373380"/>
                  </a:lnTo>
                  <a:lnTo>
                    <a:pt x="529463" y="373380"/>
                  </a:lnTo>
                  <a:lnTo>
                    <a:pt x="529463" y="394982"/>
                  </a:lnTo>
                  <a:lnTo>
                    <a:pt x="529463" y="483882"/>
                  </a:lnTo>
                  <a:lnTo>
                    <a:pt x="441579" y="483882"/>
                  </a:lnTo>
                  <a:lnTo>
                    <a:pt x="441579" y="394982"/>
                  </a:lnTo>
                  <a:lnTo>
                    <a:pt x="529463" y="394982"/>
                  </a:lnTo>
                  <a:lnTo>
                    <a:pt x="529463" y="373380"/>
                  </a:lnTo>
                  <a:lnTo>
                    <a:pt x="424053" y="373380"/>
                  </a:lnTo>
                  <a:lnTo>
                    <a:pt x="418973" y="378460"/>
                  </a:lnTo>
                  <a:lnTo>
                    <a:pt x="418973" y="500380"/>
                  </a:lnTo>
                  <a:lnTo>
                    <a:pt x="424053" y="506730"/>
                  </a:lnTo>
                  <a:lnTo>
                    <a:pt x="547116" y="506730"/>
                  </a:lnTo>
                  <a:lnTo>
                    <a:pt x="552196" y="500380"/>
                  </a:lnTo>
                  <a:lnTo>
                    <a:pt x="552196" y="483882"/>
                  </a:lnTo>
                  <a:lnTo>
                    <a:pt x="552196" y="394982"/>
                  </a:lnTo>
                  <a:lnTo>
                    <a:pt x="552196" y="378460"/>
                  </a:lnTo>
                  <a:close/>
                </a:path>
                <a:path w="4686935" h="2592070">
                  <a:moveTo>
                    <a:pt x="552196" y="62230"/>
                  </a:moveTo>
                  <a:lnTo>
                    <a:pt x="547116" y="57150"/>
                  </a:lnTo>
                  <a:lnTo>
                    <a:pt x="424053" y="57150"/>
                  </a:lnTo>
                  <a:lnTo>
                    <a:pt x="418973" y="62230"/>
                  </a:lnTo>
                  <a:lnTo>
                    <a:pt x="418973" y="185432"/>
                  </a:lnTo>
                  <a:lnTo>
                    <a:pt x="424053" y="190500"/>
                  </a:lnTo>
                  <a:lnTo>
                    <a:pt x="547116" y="190500"/>
                  </a:lnTo>
                  <a:lnTo>
                    <a:pt x="552196" y="185432"/>
                  </a:lnTo>
                  <a:lnTo>
                    <a:pt x="552196" y="167640"/>
                  </a:lnTo>
                  <a:lnTo>
                    <a:pt x="552196" y="129540"/>
                  </a:lnTo>
                  <a:lnTo>
                    <a:pt x="547116" y="124460"/>
                  </a:lnTo>
                  <a:lnTo>
                    <a:pt x="534543" y="124460"/>
                  </a:lnTo>
                  <a:lnTo>
                    <a:pt x="529463" y="129540"/>
                  </a:lnTo>
                  <a:lnTo>
                    <a:pt x="529463" y="167640"/>
                  </a:lnTo>
                  <a:lnTo>
                    <a:pt x="441579" y="167640"/>
                  </a:lnTo>
                  <a:lnTo>
                    <a:pt x="441579" y="80010"/>
                  </a:lnTo>
                  <a:lnTo>
                    <a:pt x="529463" y="80010"/>
                  </a:lnTo>
                  <a:lnTo>
                    <a:pt x="529463" y="104140"/>
                  </a:lnTo>
                  <a:lnTo>
                    <a:pt x="534543" y="109232"/>
                  </a:lnTo>
                  <a:lnTo>
                    <a:pt x="547116" y="109232"/>
                  </a:lnTo>
                  <a:lnTo>
                    <a:pt x="552196" y="104140"/>
                  </a:lnTo>
                  <a:lnTo>
                    <a:pt x="552196" y="80010"/>
                  </a:lnTo>
                  <a:lnTo>
                    <a:pt x="552196" y="62230"/>
                  </a:lnTo>
                  <a:close/>
                </a:path>
                <a:path w="4686935" h="2592070">
                  <a:moveTo>
                    <a:pt x="609600" y="5080"/>
                  </a:moveTo>
                  <a:lnTo>
                    <a:pt x="604520" y="0"/>
                  </a:lnTo>
                  <a:lnTo>
                    <a:pt x="51117" y="0"/>
                  </a:lnTo>
                  <a:lnTo>
                    <a:pt x="46037" y="5080"/>
                  </a:lnTo>
                  <a:lnTo>
                    <a:pt x="46037" y="462280"/>
                  </a:lnTo>
                  <a:lnTo>
                    <a:pt x="51117" y="468630"/>
                  </a:lnTo>
                  <a:lnTo>
                    <a:pt x="63627" y="468630"/>
                  </a:lnTo>
                  <a:lnTo>
                    <a:pt x="68707" y="462280"/>
                  </a:lnTo>
                  <a:lnTo>
                    <a:pt x="68707" y="22860"/>
                  </a:lnTo>
                  <a:lnTo>
                    <a:pt x="586867" y="22860"/>
                  </a:lnTo>
                  <a:lnTo>
                    <a:pt x="586867" y="541032"/>
                  </a:lnTo>
                  <a:lnTo>
                    <a:pt x="481330" y="541032"/>
                  </a:lnTo>
                  <a:lnTo>
                    <a:pt x="476250" y="546100"/>
                  </a:lnTo>
                  <a:lnTo>
                    <a:pt x="476250" y="557530"/>
                  </a:lnTo>
                  <a:lnTo>
                    <a:pt x="481330" y="563880"/>
                  </a:lnTo>
                  <a:lnTo>
                    <a:pt x="604520" y="563880"/>
                  </a:lnTo>
                  <a:lnTo>
                    <a:pt x="609600" y="557530"/>
                  </a:lnTo>
                  <a:lnTo>
                    <a:pt x="609600" y="22860"/>
                  </a:lnTo>
                  <a:lnTo>
                    <a:pt x="609600" y="5080"/>
                  </a:lnTo>
                  <a:close/>
                </a:path>
                <a:path w="4686935" h="2592070">
                  <a:moveTo>
                    <a:pt x="4686808" y="2434717"/>
                  </a:moveTo>
                  <a:lnTo>
                    <a:pt x="4559935" y="2328672"/>
                  </a:lnTo>
                  <a:lnTo>
                    <a:pt x="4565142" y="2386965"/>
                  </a:lnTo>
                  <a:lnTo>
                    <a:pt x="3577844" y="2475484"/>
                  </a:lnTo>
                  <a:lnTo>
                    <a:pt x="3588258" y="2591943"/>
                  </a:lnTo>
                  <a:lnTo>
                    <a:pt x="4575556" y="2503424"/>
                  </a:lnTo>
                  <a:lnTo>
                    <a:pt x="4580763" y="2561717"/>
                  </a:lnTo>
                  <a:lnTo>
                    <a:pt x="4686808" y="2434717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object 7"/>
            <p:cNvSpPr/>
            <p:nvPr/>
          </p:nvSpPr>
          <p:spPr>
            <a:xfrm>
              <a:off x="4434332" y="4396994"/>
              <a:ext cx="1109345" cy="263525"/>
            </a:xfrm>
            <a:custGeom>
              <a:avLst/>
              <a:gdLst/>
              <a:ahLst/>
              <a:cxnLst/>
              <a:rect l="l" t="t" r="r" b="b"/>
              <a:pathLst>
                <a:path w="1109345" h="263525">
                  <a:moveTo>
                    <a:pt x="0" y="146811"/>
                  </a:moveTo>
                  <a:lnTo>
                    <a:pt x="987297" y="58292"/>
                  </a:lnTo>
                  <a:lnTo>
                    <a:pt x="982090" y="0"/>
                  </a:lnTo>
                  <a:lnTo>
                    <a:pt x="1108964" y="106044"/>
                  </a:lnTo>
                  <a:lnTo>
                    <a:pt x="1002918" y="233044"/>
                  </a:lnTo>
                  <a:lnTo>
                    <a:pt x="997712" y="174751"/>
                  </a:lnTo>
                  <a:lnTo>
                    <a:pt x="10413" y="263270"/>
                  </a:lnTo>
                  <a:lnTo>
                    <a:pt x="0" y="146811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74979" y="3264408"/>
            <a:ext cx="2303145" cy="262890"/>
          </a:xfrm>
          <a:prstGeom prst="rect">
            <a:avLst/>
          </a:prstGeom>
          <a:solidFill>
            <a:srgbClr val="BADFE2"/>
          </a:solidFill>
          <a:ln w="12192">
            <a:solidFill>
              <a:srgbClr val="88A3A7"/>
            </a:solidFill>
          </a:ln>
        </p:spPr>
        <p:txBody>
          <a:bodyPr vert="horz" wrap="square" lIns="0" tIns="55721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585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剩余等位桌数*平均等待时长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898458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POS机上登陆操作流程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66" y="1566482"/>
            <a:ext cx="2913221" cy="2028825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【历史记录】：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615315">
              <a:lnSpc>
                <a:spcPct val="2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</a:t>
            </a:r>
            <a:r>
              <a:rPr sz="1200" spc="-39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“就餐</a:t>
            </a:r>
            <a:r>
              <a:rPr sz="1200" spc="-2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</a:t>
            </a:r>
            <a:r>
              <a:rPr sz="1200" spc="-3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spc="-5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“过号</a:t>
            </a:r>
            <a:r>
              <a:rPr sz="1200" spc="-5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操作的记录信息 可以单条记录撤销回到原来排队位置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更多】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记录当前叫号，取号，等待桌数等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相关信 息，可以一键清空所有信</a:t>
            </a:r>
            <a:r>
              <a:rPr sz="1200" spc="-3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【号码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零】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9583" y="536066"/>
            <a:ext cx="5614511" cy="4000500"/>
            <a:chOff x="4706111" y="714755"/>
            <a:chExt cx="7486015" cy="533400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06111" y="714755"/>
              <a:ext cx="3857243" cy="5334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1955" y="752855"/>
              <a:ext cx="3400043" cy="5295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59080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注意事项及问题汇总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4320" y="1591628"/>
            <a:ext cx="3313748" cy="172720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注意事项：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200000"/>
              </a:lnSpc>
              <a:spcBef>
                <a:spcPts val="160"/>
              </a:spcBef>
            </a:pPr>
            <a:r>
              <a:rPr sz="1200" b="1" spc="-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新增排队配置的人数设置数字区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</a:t>
            </a:r>
            <a:r>
              <a:rPr sz="1200" spc="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 比如说小桌</a:t>
            </a:r>
            <a:r>
              <a:rPr sz="1200" spc="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，中桌</a:t>
            </a:r>
            <a:r>
              <a:rPr sz="1200" spc="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，不能设置成小桌</a:t>
            </a:r>
            <a:r>
              <a:rPr sz="1200" spc="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3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中桌</a:t>
            </a:r>
            <a:r>
              <a:rPr sz="1200" spc="2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4-6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设置完规则需要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重新登陆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才能生效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1572" y="526922"/>
            <a:ext cx="8732520" cy="4022408"/>
            <a:chOff x="548762" y="702563"/>
            <a:chExt cx="11643360" cy="536321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71844" y="702563"/>
              <a:ext cx="5820156" cy="53629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8762" y="1770888"/>
              <a:ext cx="598805" cy="611505"/>
            </a:xfrm>
            <a:custGeom>
              <a:avLst/>
              <a:gdLst/>
              <a:ahLst/>
              <a:cxnLst/>
              <a:rect l="l" t="t" r="r" b="b"/>
              <a:pathLst>
                <a:path w="598805" h="611505">
                  <a:moveTo>
                    <a:pt x="299407" y="0"/>
                  </a:moveTo>
                  <a:lnTo>
                    <a:pt x="250871" y="13922"/>
                  </a:lnTo>
                  <a:lnTo>
                    <a:pt x="217060" y="51562"/>
                  </a:lnTo>
                  <a:lnTo>
                    <a:pt x="9161" y="479298"/>
                  </a:lnTo>
                  <a:lnTo>
                    <a:pt x="0" y="524303"/>
                  </a:lnTo>
                  <a:lnTo>
                    <a:pt x="4041" y="546895"/>
                  </a:lnTo>
                  <a:lnTo>
                    <a:pt x="28543" y="586156"/>
                  </a:lnTo>
                  <a:lnTo>
                    <a:pt x="68333" y="608183"/>
                  </a:lnTo>
                  <a:lnTo>
                    <a:pt x="91381" y="611124"/>
                  </a:lnTo>
                  <a:lnTo>
                    <a:pt x="507306" y="611124"/>
                  </a:lnTo>
                  <a:lnTo>
                    <a:pt x="551729" y="599694"/>
                  </a:lnTo>
                  <a:lnTo>
                    <a:pt x="584941" y="568071"/>
                  </a:lnTo>
                  <a:lnTo>
                    <a:pt x="598703" y="524303"/>
                  </a:lnTo>
                  <a:lnTo>
                    <a:pt x="597731" y="510794"/>
                  </a:lnTo>
                  <a:lnTo>
                    <a:pt x="299407" y="510794"/>
                  </a:lnTo>
                  <a:lnTo>
                    <a:pt x="286244" y="508140"/>
                  </a:lnTo>
                  <a:lnTo>
                    <a:pt x="275512" y="500903"/>
                  </a:lnTo>
                  <a:lnTo>
                    <a:pt x="268285" y="490166"/>
                  </a:lnTo>
                  <a:lnTo>
                    <a:pt x="265637" y="477012"/>
                  </a:lnTo>
                  <a:lnTo>
                    <a:pt x="268285" y="463784"/>
                  </a:lnTo>
                  <a:lnTo>
                    <a:pt x="275512" y="453009"/>
                  </a:lnTo>
                  <a:lnTo>
                    <a:pt x="286244" y="445758"/>
                  </a:lnTo>
                  <a:lnTo>
                    <a:pt x="299407" y="443102"/>
                  </a:lnTo>
                  <a:lnTo>
                    <a:pt x="572049" y="443102"/>
                  </a:lnTo>
                  <a:lnTo>
                    <a:pt x="565193" y="429006"/>
                  </a:lnTo>
                  <a:lnTo>
                    <a:pt x="299407" y="429006"/>
                  </a:lnTo>
                  <a:lnTo>
                    <a:pt x="288443" y="426878"/>
                  </a:lnTo>
                  <a:lnTo>
                    <a:pt x="279209" y="421036"/>
                  </a:lnTo>
                  <a:lnTo>
                    <a:pt x="272673" y="412289"/>
                  </a:lnTo>
                  <a:lnTo>
                    <a:pt x="269803" y="401447"/>
                  </a:lnTo>
                  <a:lnTo>
                    <a:pt x="260926" y="212598"/>
                  </a:lnTo>
                  <a:lnTo>
                    <a:pt x="264479" y="196433"/>
                  </a:lnTo>
                  <a:lnTo>
                    <a:pt x="273808" y="184531"/>
                  </a:lnTo>
                  <a:lnTo>
                    <a:pt x="286316" y="177200"/>
                  </a:lnTo>
                  <a:lnTo>
                    <a:pt x="299407" y="174751"/>
                  </a:lnTo>
                  <a:lnTo>
                    <a:pt x="441539" y="174751"/>
                  </a:lnTo>
                  <a:lnTo>
                    <a:pt x="381627" y="51562"/>
                  </a:lnTo>
                  <a:lnTo>
                    <a:pt x="367228" y="30164"/>
                  </a:lnTo>
                  <a:lnTo>
                    <a:pt x="347884" y="13922"/>
                  </a:lnTo>
                  <a:lnTo>
                    <a:pt x="324857" y="3609"/>
                  </a:lnTo>
                  <a:lnTo>
                    <a:pt x="299407" y="0"/>
                  </a:lnTo>
                  <a:close/>
                </a:path>
                <a:path w="598805" h="611505">
                  <a:moveTo>
                    <a:pt x="572049" y="443102"/>
                  </a:moveTo>
                  <a:lnTo>
                    <a:pt x="299407" y="443102"/>
                  </a:lnTo>
                  <a:lnTo>
                    <a:pt x="312518" y="445758"/>
                  </a:lnTo>
                  <a:lnTo>
                    <a:pt x="323261" y="453009"/>
                  </a:lnTo>
                  <a:lnTo>
                    <a:pt x="330521" y="463784"/>
                  </a:lnTo>
                  <a:lnTo>
                    <a:pt x="333189" y="477012"/>
                  </a:lnTo>
                  <a:lnTo>
                    <a:pt x="330521" y="490166"/>
                  </a:lnTo>
                  <a:lnTo>
                    <a:pt x="323261" y="500903"/>
                  </a:lnTo>
                  <a:lnTo>
                    <a:pt x="312518" y="508140"/>
                  </a:lnTo>
                  <a:lnTo>
                    <a:pt x="299407" y="510794"/>
                  </a:lnTo>
                  <a:lnTo>
                    <a:pt x="597731" y="510794"/>
                  </a:lnTo>
                  <a:lnTo>
                    <a:pt x="597055" y="501401"/>
                  </a:lnTo>
                  <a:lnTo>
                    <a:pt x="589653" y="479298"/>
                  </a:lnTo>
                  <a:lnTo>
                    <a:pt x="572049" y="443102"/>
                  </a:lnTo>
                  <a:close/>
                </a:path>
                <a:path w="598805" h="611505">
                  <a:moveTo>
                    <a:pt x="441539" y="174751"/>
                  </a:moveTo>
                  <a:lnTo>
                    <a:pt x="299407" y="174751"/>
                  </a:lnTo>
                  <a:lnTo>
                    <a:pt x="312477" y="177200"/>
                  </a:lnTo>
                  <a:lnTo>
                    <a:pt x="324942" y="184531"/>
                  </a:lnTo>
                  <a:lnTo>
                    <a:pt x="334227" y="196433"/>
                  </a:lnTo>
                  <a:lnTo>
                    <a:pt x="337761" y="212598"/>
                  </a:lnTo>
                  <a:lnTo>
                    <a:pt x="328883" y="401447"/>
                  </a:lnTo>
                  <a:lnTo>
                    <a:pt x="326015" y="412289"/>
                  </a:lnTo>
                  <a:lnTo>
                    <a:pt x="319493" y="421036"/>
                  </a:lnTo>
                  <a:lnTo>
                    <a:pt x="310297" y="426878"/>
                  </a:lnTo>
                  <a:lnTo>
                    <a:pt x="299407" y="429006"/>
                  </a:lnTo>
                  <a:lnTo>
                    <a:pt x="565193" y="429006"/>
                  </a:lnTo>
                  <a:lnTo>
                    <a:pt x="441539" y="1747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59080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注意事项及问题汇总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2248" y="1834610"/>
            <a:ext cx="3353276" cy="127762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问题汇总：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1200" b="1" spc="-3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1：</a:t>
            </a:r>
            <a:r>
              <a:rPr sz="1200" spc="-37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载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富友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2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远程服务”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解决办法：</a:t>
            </a:r>
            <a:r>
              <a:rPr sz="1200" spc="-1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在应用市场下载“</a:t>
            </a:r>
            <a:r>
              <a:rPr sz="1200" spc="-11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友服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200" spc="-20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”app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0856" y="564641"/>
            <a:ext cx="7152799" cy="4079558"/>
            <a:chOff x="774474" y="752855"/>
            <a:chExt cx="9537065" cy="543941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146036" y="752855"/>
              <a:ext cx="3165348" cy="54391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4474" y="2209800"/>
              <a:ext cx="396240" cy="609600"/>
            </a:xfrm>
            <a:custGeom>
              <a:avLst/>
              <a:gdLst/>
              <a:ahLst/>
              <a:cxnLst/>
              <a:rect l="l" t="t" r="r" b="b"/>
              <a:pathLst>
                <a:path w="396240" h="609600">
                  <a:moveTo>
                    <a:pt x="198205" y="470662"/>
                  </a:moveTo>
                  <a:lnTo>
                    <a:pt x="149564" y="470662"/>
                  </a:lnTo>
                  <a:lnTo>
                    <a:pt x="127491" y="475075"/>
                  </a:lnTo>
                  <a:lnTo>
                    <a:pt x="109489" y="487108"/>
                  </a:lnTo>
                  <a:lnTo>
                    <a:pt x="97365" y="504952"/>
                  </a:lnTo>
                  <a:lnTo>
                    <a:pt x="92922" y="526796"/>
                  </a:lnTo>
                  <a:lnTo>
                    <a:pt x="92922" y="553212"/>
                  </a:lnTo>
                  <a:lnTo>
                    <a:pt x="97388" y="575202"/>
                  </a:lnTo>
                  <a:lnTo>
                    <a:pt x="109551" y="593121"/>
                  </a:lnTo>
                  <a:lnTo>
                    <a:pt x="127560" y="605182"/>
                  </a:lnTo>
                  <a:lnTo>
                    <a:pt x="149564" y="609600"/>
                  </a:lnTo>
                  <a:lnTo>
                    <a:pt x="198205" y="609600"/>
                  </a:lnTo>
                  <a:lnTo>
                    <a:pt x="220183" y="605182"/>
                  </a:lnTo>
                  <a:lnTo>
                    <a:pt x="238136" y="593121"/>
                  </a:lnTo>
                  <a:lnTo>
                    <a:pt x="250242" y="575202"/>
                  </a:lnTo>
                  <a:lnTo>
                    <a:pt x="254682" y="553212"/>
                  </a:lnTo>
                  <a:lnTo>
                    <a:pt x="254682" y="526796"/>
                  </a:lnTo>
                  <a:lnTo>
                    <a:pt x="250242" y="504952"/>
                  </a:lnTo>
                  <a:lnTo>
                    <a:pt x="238136" y="487108"/>
                  </a:lnTo>
                  <a:lnTo>
                    <a:pt x="220183" y="475075"/>
                  </a:lnTo>
                  <a:lnTo>
                    <a:pt x="198205" y="470662"/>
                  </a:lnTo>
                  <a:close/>
                </a:path>
                <a:path w="396240" h="609600">
                  <a:moveTo>
                    <a:pt x="392221" y="139826"/>
                  </a:moveTo>
                  <a:lnTo>
                    <a:pt x="180095" y="139826"/>
                  </a:lnTo>
                  <a:lnTo>
                    <a:pt x="206312" y="142940"/>
                  </a:lnTo>
                  <a:lnTo>
                    <a:pt x="225633" y="151882"/>
                  </a:lnTo>
                  <a:lnTo>
                    <a:pt x="237566" y="166026"/>
                  </a:lnTo>
                  <a:lnTo>
                    <a:pt x="241652" y="184785"/>
                  </a:lnTo>
                  <a:lnTo>
                    <a:pt x="241652" y="185674"/>
                  </a:lnTo>
                  <a:lnTo>
                    <a:pt x="234905" y="213925"/>
                  </a:lnTo>
                  <a:lnTo>
                    <a:pt x="212910" y="242522"/>
                  </a:lnTo>
                  <a:lnTo>
                    <a:pt x="173034" y="266094"/>
                  </a:lnTo>
                  <a:lnTo>
                    <a:pt x="112645" y="279273"/>
                  </a:lnTo>
                  <a:lnTo>
                    <a:pt x="109381" y="282828"/>
                  </a:lnTo>
                  <a:lnTo>
                    <a:pt x="114449" y="342264"/>
                  </a:lnTo>
                  <a:lnTo>
                    <a:pt x="125421" y="389034"/>
                  </a:lnTo>
                  <a:lnTo>
                    <a:pt x="156345" y="418756"/>
                  </a:lnTo>
                  <a:lnTo>
                    <a:pt x="176336" y="423163"/>
                  </a:lnTo>
                  <a:lnTo>
                    <a:pt x="196062" y="421094"/>
                  </a:lnTo>
                  <a:lnTo>
                    <a:pt x="212909" y="415464"/>
                  </a:lnTo>
                  <a:lnTo>
                    <a:pt x="225103" y="407144"/>
                  </a:lnTo>
                  <a:lnTo>
                    <a:pt x="230870" y="397001"/>
                  </a:lnTo>
                  <a:lnTo>
                    <a:pt x="235937" y="370713"/>
                  </a:lnTo>
                  <a:lnTo>
                    <a:pt x="279426" y="355572"/>
                  </a:lnTo>
                  <a:lnTo>
                    <a:pt x="317917" y="332608"/>
                  </a:lnTo>
                  <a:lnTo>
                    <a:pt x="350113" y="302355"/>
                  </a:lnTo>
                  <a:lnTo>
                    <a:pt x="374717" y="265350"/>
                  </a:lnTo>
                  <a:lnTo>
                    <a:pt x="390431" y="222128"/>
                  </a:lnTo>
                  <a:lnTo>
                    <a:pt x="395957" y="173227"/>
                  </a:lnTo>
                  <a:lnTo>
                    <a:pt x="395957" y="171703"/>
                  </a:lnTo>
                  <a:lnTo>
                    <a:pt x="392221" y="139826"/>
                  </a:lnTo>
                  <a:close/>
                </a:path>
                <a:path w="396240" h="609600">
                  <a:moveTo>
                    <a:pt x="190700" y="0"/>
                  </a:moveTo>
                  <a:lnTo>
                    <a:pt x="141050" y="3528"/>
                  </a:lnTo>
                  <a:lnTo>
                    <a:pt x="96481" y="13557"/>
                  </a:lnTo>
                  <a:lnTo>
                    <a:pt x="56690" y="29253"/>
                  </a:lnTo>
                  <a:lnTo>
                    <a:pt x="21370" y="49784"/>
                  </a:lnTo>
                  <a:lnTo>
                    <a:pt x="0" y="87566"/>
                  </a:lnTo>
                  <a:lnTo>
                    <a:pt x="1968" y="110077"/>
                  </a:lnTo>
                  <a:lnTo>
                    <a:pt x="12061" y="130683"/>
                  </a:lnTo>
                  <a:lnTo>
                    <a:pt x="25942" y="148844"/>
                  </a:lnTo>
                  <a:lnTo>
                    <a:pt x="42534" y="163302"/>
                  </a:lnTo>
                  <a:lnTo>
                    <a:pt x="62766" y="169830"/>
                  </a:lnTo>
                  <a:lnTo>
                    <a:pt x="84589" y="168882"/>
                  </a:lnTo>
                  <a:lnTo>
                    <a:pt x="105952" y="160909"/>
                  </a:lnTo>
                  <a:lnTo>
                    <a:pt x="124739" y="151876"/>
                  </a:lnTo>
                  <a:lnTo>
                    <a:pt x="143448" y="145272"/>
                  </a:lnTo>
                  <a:lnTo>
                    <a:pt x="161961" y="141210"/>
                  </a:lnTo>
                  <a:lnTo>
                    <a:pt x="180095" y="139826"/>
                  </a:lnTo>
                  <a:lnTo>
                    <a:pt x="392221" y="139826"/>
                  </a:lnTo>
                  <a:lnTo>
                    <a:pt x="390920" y="128722"/>
                  </a:lnTo>
                  <a:lnTo>
                    <a:pt x="376374" y="91177"/>
                  </a:lnTo>
                  <a:lnTo>
                    <a:pt x="353167" y="59496"/>
                  </a:lnTo>
                  <a:lnTo>
                    <a:pt x="322149" y="34110"/>
                  </a:lnTo>
                  <a:lnTo>
                    <a:pt x="284165" y="15445"/>
                  </a:lnTo>
                  <a:lnTo>
                    <a:pt x="240066" y="3932"/>
                  </a:lnTo>
                  <a:lnTo>
                    <a:pt x="1907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59080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注意事项及问题汇总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650" y="1906143"/>
            <a:ext cx="3420904" cy="127762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问题汇总：</a:t>
            </a:r>
            <a:endParaRPr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1200" b="1" spc="-4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2：</a:t>
            </a:r>
            <a:r>
              <a:rPr sz="1200" spc="-15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 迪 机  器  报  错</a:t>
            </a:r>
            <a:r>
              <a:rPr sz="1200" spc="-14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“6 5 2 8 2”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9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解决办法：</a:t>
            </a:r>
            <a:r>
              <a:rPr sz="1200" spc="-12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在应用市场卸载“</a:t>
            </a:r>
            <a:r>
              <a:rPr sz="1200" spc="-114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掌柜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收银</a:t>
            </a:r>
            <a:r>
              <a:rPr sz="1200" spc="-16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”app，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因为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打印机被抢占，后续会优化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856" y="1679066"/>
            <a:ext cx="297180" cy="457200"/>
          </a:xfrm>
          <a:custGeom>
            <a:avLst/>
            <a:gdLst/>
            <a:ahLst/>
            <a:cxnLst/>
            <a:rect l="l" t="t" r="r" b="b"/>
            <a:pathLst>
              <a:path w="396240" h="609600">
                <a:moveTo>
                  <a:pt x="198205" y="470662"/>
                </a:moveTo>
                <a:lnTo>
                  <a:pt x="149564" y="470662"/>
                </a:lnTo>
                <a:lnTo>
                  <a:pt x="127491" y="475075"/>
                </a:lnTo>
                <a:lnTo>
                  <a:pt x="109489" y="487108"/>
                </a:lnTo>
                <a:lnTo>
                  <a:pt x="97365" y="504952"/>
                </a:lnTo>
                <a:lnTo>
                  <a:pt x="92922" y="526796"/>
                </a:lnTo>
                <a:lnTo>
                  <a:pt x="92922" y="553212"/>
                </a:lnTo>
                <a:lnTo>
                  <a:pt x="97388" y="575202"/>
                </a:lnTo>
                <a:lnTo>
                  <a:pt x="109551" y="593121"/>
                </a:lnTo>
                <a:lnTo>
                  <a:pt x="127560" y="605182"/>
                </a:lnTo>
                <a:lnTo>
                  <a:pt x="149564" y="609600"/>
                </a:lnTo>
                <a:lnTo>
                  <a:pt x="198205" y="609600"/>
                </a:lnTo>
                <a:lnTo>
                  <a:pt x="220183" y="605182"/>
                </a:lnTo>
                <a:lnTo>
                  <a:pt x="238136" y="593121"/>
                </a:lnTo>
                <a:lnTo>
                  <a:pt x="250242" y="575202"/>
                </a:lnTo>
                <a:lnTo>
                  <a:pt x="254682" y="553212"/>
                </a:lnTo>
                <a:lnTo>
                  <a:pt x="254682" y="526796"/>
                </a:lnTo>
                <a:lnTo>
                  <a:pt x="250242" y="504952"/>
                </a:lnTo>
                <a:lnTo>
                  <a:pt x="238136" y="487108"/>
                </a:lnTo>
                <a:lnTo>
                  <a:pt x="220183" y="475075"/>
                </a:lnTo>
                <a:lnTo>
                  <a:pt x="198205" y="470662"/>
                </a:lnTo>
                <a:close/>
              </a:path>
              <a:path w="396240" h="609600">
                <a:moveTo>
                  <a:pt x="392221" y="139827"/>
                </a:moveTo>
                <a:lnTo>
                  <a:pt x="180095" y="139827"/>
                </a:lnTo>
                <a:lnTo>
                  <a:pt x="206312" y="142940"/>
                </a:lnTo>
                <a:lnTo>
                  <a:pt x="225633" y="151882"/>
                </a:lnTo>
                <a:lnTo>
                  <a:pt x="237566" y="166026"/>
                </a:lnTo>
                <a:lnTo>
                  <a:pt x="241652" y="184785"/>
                </a:lnTo>
                <a:lnTo>
                  <a:pt x="241652" y="185674"/>
                </a:lnTo>
                <a:lnTo>
                  <a:pt x="234905" y="213925"/>
                </a:lnTo>
                <a:lnTo>
                  <a:pt x="212910" y="242522"/>
                </a:lnTo>
                <a:lnTo>
                  <a:pt x="173034" y="266094"/>
                </a:lnTo>
                <a:lnTo>
                  <a:pt x="112645" y="279273"/>
                </a:lnTo>
                <a:lnTo>
                  <a:pt x="109381" y="282829"/>
                </a:lnTo>
                <a:lnTo>
                  <a:pt x="114449" y="342265"/>
                </a:lnTo>
                <a:lnTo>
                  <a:pt x="125421" y="389034"/>
                </a:lnTo>
                <a:lnTo>
                  <a:pt x="156345" y="418756"/>
                </a:lnTo>
                <a:lnTo>
                  <a:pt x="176336" y="423164"/>
                </a:lnTo>
                <a:lnTo>
                  <a:pt x="196062" y="421094"/>
                </a:lnTo>
                <a:lnTo>
                  <a:pt x="212909" y="415464"/>
                </a:lnTo>
                <a:lnTo>
                  <a:pt x="225103" y="407144"/>
                </a:lnTo>
                <a:lnTo>
                  <a:pt x="230870" y="397002"/>
                </a:lnTo>
                <a:lnTo>
                  <a:pt x="235937" y="370713"/>
                </a:lnTo>
                <a:lnTo>
                  <a:pt x="279426" y="355572"/>
                </a:lnTo>
                <a:lnTo>
                  <a:pt x="317917" y="332608"/>
                </a:lnTo>
                <a:lnTo>
                  <a:pt x="350113" y="302355"/>
                </a:lnTo>
                <a:lnTo>
                  <a:pt x="374717" y="265350"/>
                </a:lnTo>
                <a:lnTo>
                  <a:pt x="390431" y="222128"/>
                </a:lnTo>
                <a:lnTo>
                  <a:pt x="395957" y="173228"/>
                </a:lnTo>
                <a:lnTo>
                  <a:pt x="395957" y="171704"/>
                </a:lnTo>
                <a:lnTo>
                  <a:pt x="392221" y="139827"/>
                </a:lnTo>
                <a:close/>
              </a:path>
              <a:path w="396240" h="609600">
                <a:moveTo>
                  <a:pt x="190700" y="0"/>
                </a:moveTo>
                <a:lnTo>
                  <a:pt x="141050" y="3528"/>
                </a:lnTo>
                <a:lnTo>
                  <a:pt x="96481" y="13557"/>
                </a:lnTo>
                <a:lnTo>
                  <a:pt x="56690" y="29253"/>
                </a:lnTo>
                <a:lnTo>
                  <a:pt x="21370" y="49784"/>
                </a:lnTo>
                <a:lnTo>
                  <a:pt x="0" y="87566"/>
                </a:lnTo>
                <a:lnTo>
                  <a:pt x="1968" y="110077"/>
                </a:lnTo>
                <a:lnTo>
                  <a:pt x="12061" y="130683"/>
                </a:lnTo>
                <a:lnTo>
                  <a:pt x="25942" y="148844"/>
                </a:lnTo>
                <a:lnTo>
                  <a:pt x="42534" y="163302"/>
                </a:lnTo>
                <a:lnTo>
                  <a:pt x="62766" y="169830"/>
                </a:lnTo>
                <a:lnTo>
                  <a:pt x="84589" y="168882"/>
                </a:lnTo>
                <a:lnTo>
                  <a:pt x="105952" y="160909"/>
                </a:lnTo>
                <a:lnTo>
                  <a:pt x="124739" y="151876"/>
                </a:lnTo>
                <a:lnTo>
                  <a:pt x="143448" y="145272"/>
                </a:lnTo>
                <a:lnTo>
                  <a:pt x="161961" y="141210"/>
                </a:lnTo>
                <a:lnTo>
                  <a:pt x="180095" y="139827"/>
                </a:lnTo>
                <a:lnTo>
                  <a:pt x="392221" y="139827"/>
                </a:lnTo>
                <a:lnTo>
                  <a:pt x="390920" y="128722"/>
                </a:lnTo>
                <a:lnTo>
                  <a:pt x="376374" y="91177"/>
                </a:lnTo>
                <a:lnTo>
                  <a:pt x="353167" y="59496"/>
                </a:lnTo>
                <a:lnTo>
                  <a:pt x="322149" y="34110"/>
                </a:lnTo>
                <a:lnTo>
                  <a:pt x="284165" y="15445"/>
                </a:lnTo>
                <a:lnTo>
                  <a:pt x="240066" y="3932"/>
                </a:lnTo>
                <a:lnTo>
                  <a:pt x="1907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14925" y="715518"/>
            <a:ext cx="2200275" cy="36061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珠海赋佳合利科技有限公司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官方网址：https://www.fupay.org/index.html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162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" dirty="0">
                <a:solidFill>
                  <a:schemeClr val="accent1"/>
                </a:solidFill>
                <a:ea typeface="微软雅黑" panose="020B0503020204020204" charset="-122"/>
              </a:rPr>
              <a:t>主要内容</a:t>
            </a:r>
            <a:endParaRPr sz="2250" spc="-5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372669" y="1324596"/>
            <a:ext cx="3455579" cy="28527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69289" y="1356741"/>
            <a:ext cx="3557111" cy="533876"/>
            <a:chOff x="1559052" y="1808988"/>
            <a:chExt cx="4742815" cy="711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2244" y="1940052"/>
              <a:ext cx="4343400" cy="457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52244" y="1940052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94"/>
                  </a:lnTo>
                  <a:lnTo>
                    <a:pt x="4321063" y="22336"/>
                  </a:lnTo>
                  <a:lnTo>
                    <a:pt x="4337405" y="46559"/>
                  </a:lnTo>
                  <a:lnTo>
                    <a:pt x="4343400" y="76200"/>
                  </a:lnTo>
                  <a:lnTo>
                    <a:pt x="4343400" y="381000"/>
                  </a:lnTo>
                  <a:lnTo>
                    <a:pt x="4337405" y="410640"/>
                  </a:lnTo>
                  <a:lnTo>
                    <a:pt x="4321063" y="434863"/>
                  </a:lnTo>
                  <a:lnTo>
                    <a:pt x="4296840" y="451205"/>
                  </a:lnTo>
                  <a:lnTo>
                    <a:pt x="4267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572006" y="18219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572006" y="18219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81072" y="1518247"/>
            <a:ext cx="882015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排队宝简介</a:t>
            </a:r>
            <a:endParaRPr sz="1350" b="1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3883" y="1458811"/>
            <a:ext cx="14668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1</a:t>
            </a:r>
            <a:endParaRPr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69289" y="1985391"/>
            <a:ext cx="3557111" cy="533876"/>
            <a:chOff x="1559052" y="2647188"/>
            <a:chExt cx="4742815" cy="71183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244" y="2778252"/>
              <a:ext cx="4343400" cy="4572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52244" y="2778252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94"/>
                  </a:lnTo>
                  <a:lnTo>
                    <a:pt x="4321063" y="22336"/>
                  </a:lnTo>
                  <a:lnTo>
                    <a:pt x="4337405" y="46559"/>
                  </a:lnTo>
                  <a:lnTo>
                    <a:pt x="4343400" y="76200"/>
                  </a:lnTo>
                  <a:lnTo>
                    <a:pt x="4343400" y="381000"/>
                  </a:lnTo>
                  <a:lnTo>
                    <a:pt x="4337405" y="410640"/>
                  </a:lnTo>
                  <a:lnTo>
                    <a:pt x="4321063" y="434863"/>
                  </a:lnTo>
                  <a:lnTo>
                    <a:pt x="4296840" y="451205"/>
                  </a:lnTo>
                  <a:lnTo>
                    <a:pt x="4267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572006" y="26601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572006" y="26601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79713" y="2147316"/>
            <a:ext cx="1284923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</a:t>
            </a: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平台设置流程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3883" y="2087880"/>
            <a:ext cx="146209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2</a:t>
            </a:r>
            <a:endParaRPr sz="1800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69289" y="2614041"/>
            <a:ext cx="3557111" cy="533876"/>
            <a:chOff x="1559052" y="3485388"/>
            <a:chExt cx="4742815" cy="71183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2244" y="3616452"/>
              <a:ext cx="4343400" cy="457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952244" y="3616452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94"/>
                  </a:lnTo>
                  <a:lnTo>
                    <a:pt x="4321063" y="22336"/>
                  </a:lnTo>
                  <a:lnTo>
                    <a:pt x="4337405" y="46559"/>
                  </a:lnTo>
                  <a:lnTo>
                    <a:pt x="4343400" y="76200"/>
                  </a:lnTo>
                  <a:lnTo>
                    <a:pt x="4343400" y="381000"/>
                  </a:lnTo>
                  <a:lnTo>
                    <a:pt x="4337405" y="410640"/>
                  </a:lnTo>
                  <a:lnTo>
                    <a:pt x="4321063" y="434863"/>
                  </a:lnTo>
                  <a:lnTo>
                    <a:pt x="4296840" y="451205"/>
                  </a:lnTo>
                  <a:lnTo>
                    <a:pt x="4267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572006" y="34983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72006" y="34983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40826" y="2776157"/>
            <a:ext cx="1762125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POS机上登陆操作流程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3883" y="2716721"/>
            <a:ext cx="146209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3</a:t>
            </a:r>
            <a:endParaRPr sz="1800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69289" y="3299841"/>
            <a:ext cx="3557111" cy="533876"/>
            <a:chOff x="1559052" y="4399788"/>
            <a:chExt cx="4742815" cy="711835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2244" y="4530852"/>
              <a:ext cx="4343400" cy="457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952244" y="4530852"/>
              <a:ext cx="4343400" cy="457200"/>
            </a:xfrm>
            <a:custGeom>
              <a:avLst/>
              <a:gdLst/>
              <a:ahLst/>
              <a:cxnLst/>
              <a:rect l="l" t="t" r="r" b="b"/>
              <a:pathLst>
                <a:path w="43434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267200" y="0"/>
                  </a:lnTo>
                  <a:lnTo>
                    <a:pt x="4296840" y="5994"/>
                  </a:lnTo>
                  <a:lnTo>
                    <a:pt x="4321063" y="22336"/>
                  </a:lnTo>
                  <a:lnTo>
                    <a:pt x="4337405" y="46559"/>
                  </a:lnTo>
                  <a:lnTo>
                    <a:pt x="4343400" y="76200"/>
                  </a:lnTo>
                  <a:lnTo>
                    <a:pt x="4343400" y="381000"/>
                  </a:lnTo>
                  <a:lnTo>
                    <a:pt x="4337405" y="410640"/>
                  </a:lnTo>
                  <a:lnTo>
                    <a:pt x="4321063" y="434863"/>
                  </a:lnTo>
                  <a:lnTo>
                    <a:pt x="4296840" y="451205"/>
                  </a:lnTo>
                  <a:lnTo>
                    <a:pt x="42672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572006" y="44127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899"/>
                  </a:lnTo>
                  <a:lnTo>
                    <a:pt x="342900" y="685799"/>
                  </a:lnTo>
                  <a:lnTo>
                    <a:pt x="685800" y="342899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572006" y="4412742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899"/>
                  </a:moveTo>
                  <a:lnTo>
                    <a:pt x="342900" y="0"/>
                  </a:lnTo>
                  <a:lnTo>
                    <a:pt x="685800" y="342899"/>
                  </a:lnTo>
                  <a:lnTo>
                    <a:pt x="342900" y="685799"/>
                  </a:lnTo>
                  <a:lnTo>
                    <a:pt x="0" y="34289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135695" y="3462242"/>
            <a:ext cx="1572578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注意事项及问题汇总</a:t>
            </a:r>
            <a:endParaRPr sz="1350" b="1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3883" y="3402806"/>
            <a:ext cx="146209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4</a:t>
            </a:r>
            <a:endParaRPr sz="1800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144780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" dirty="0">
                <a:solidFill>
                  <a:schemeClr val="accent1"/>
                </a:solidFill>
                <a:ea typeface="微软雅黑" panose="020B0503020204020204" charset="-122"/>
              </a:rPr>
              <a:t>排队宝简介</a:t>
            </a:r>
            <a:endParaRPr sz="2250" spc="-5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525" y="943260"/>
            <a:ext cx="4393883" cy="276098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“排队叫号小助手”堂食人太多，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到客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队等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，pos机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上取号，打印排队码，等候叫号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63575">
              <a:lnSpc>
                <a:spcPct val="100000"/>
              </a:lnSpc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2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名称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54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63575">
              <a:lnSpc>
                <a:spcPct val="100000"/>
              </a:lnSpc>
            </a:pPr>
            <a:r>
              <a:rPr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图标：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如右图所示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63575" marR="520065">
              <a:lnSpc>
                <a:spcPct val="300000"/>
              </a:lnSpc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支持设备类型：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联迪系列所有pos机，如A7，A8等 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取号，叫号，就餐，过号，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撤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键清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空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2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465">
              <a:lnSpc>
                <a:spcPct val="100000"/>
              </a:lnSpc>
            </a:pPr>
            <a:r>
              <a:rPr sz="135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备注</a:t>
            </a:r>
            <a:r>
              <a:rPr sz="135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：pos</a:t>
            </a:r>
            <a:r>
              <a:rPr sz="135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机不需要与收银机绑定，门店即拿即用</a:t>
            </a:r>
            <a:endParaRPr sz="135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45835" y="1480184"/>
            <a:ext cx="1914525" cy="191452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32085" y="889254"/>
            <a:ext cx="448151" cy="457200"/>
          </a:xfrm>
          <a:custGeom>
            <a:avLst/>
            <a:gdLst/>
            <a:ahLst/>
            <a:cxnLst/>
            <a:rect l="l" t="t" r="r" b="b"/>
            <a:pathLst>
              <a:path w="597535" h="609600">
                <a:moveTo>
                  <a:pt x="543204" y="151637"/>
                </a:moveTo>
                <a:lnTo>
                  <a:pt x="444906" y="151637"/>
                </a:lnTo>
                <a:lnTo>
                  <a:pt x="446697" y="158623"/>
                </a:lnTo>
                <a:lnTo>
                  <a:pt x="447802" y="165735"/>
                </a:lnTo>
                <a:lnTo>
                  <a:pt x="447856" y="183999"/>
                </a:lnTo>
                <a:lnTo>
                  <a:pt x="448691" y="351154"/>
                </a:lnTo>
                <a:lnTo>
                  <a:pt x="446856" y="364904"/>
                </a:lnTo>
                <a:lnTo>
                  <a:pt x="441553" y="377237"/>
                </a:lnTo>
                <a:lnTo>
                  <a:pt x="433317" y="387641"/>
                </a:lnTo>
                <a:lnTo>
                  <a:pt x="422681" y="395604"/>
                </a:lnTo>
                <a:lnTo>
                  <a:pt x="422681" y="582422"/>
                </a:lnTo>
                <a:lnTo>
                  <a:pt x="424798" y="592951"/>
                </a:lnTo>
                <a:lnTo>
                  <a:pt x="430577" y="601503"/>
                </a:lnTo>
                <a:lnTo>
                  <a:pt x="439162" y="607246"/>
                </a:lnTo>
                <a:lnTo>
                  <a:pt x="449694" y="609345"/>
                </a:lnTo>
                <a:lnTo>
                  <a:pt x="460221" y="607246"/>
                </a:lnTo>
                <a:lnTo>
                  <a:pt x="468806" y="601503"/>
                </a:lnTo>
                <a:lnTo>
                  <a:pt x="474588" y="592951"/>
                </a:lnTo>
                <a:lnTo>
                  <a:pt x="476707" y="582422"/>
                </a:lnTo>
                <a:lnTo>
                  <a:pt x="476707" y="369569"/>
                </a:lnTo>
                <a:lnTo>
                  <a:pt x="479298" y="367029"/>
                </a:lnTo>
                <a:lnTo>
                  <a:pt x="542347" y="367029"/>
                </a:lnTo>
                <a:lnTo>
                  <a:pt x="542097" y="312252"/>
                </a:lnTo>
                <a:lnTo>
                  <a:pt x="542010" y="202311"/>
                </a:lnTo>
                <a:lnTo>
                  <a:pt x="544093" y="200278"/>
                </a:lnTo>
                <a:lnTo>
                  <a:pt x="595629" y="200278"/>
                </a:lnTo>
                <a:lnTo>
                  <a:pt x="592226" y="183999"/>
                </a:lnTo>
                <a:lnTo>
                  <a:pt x="580750" y="167163"/>
                </a:lnTo>
                <a:lnTo>
                  <a:pt x="563833" y="155805"/>
                </a:lnTo>
                <a:lnTo>
                  <a:pt x="543204" y="151637"/>
                </a:lnTo>
                <a:close/>
              </a:path>
              <a:path w="597535" h="609600">
                <a:moveTo>
                  <a:pt x="542347" y="367029"/>
                </a:moveTo>
                <a:lnTo>
                  <a:pt x="485775" y="367029"/>
                </a:lnTo>
                <a:lnTo>
                  <a:pt x="488365" y="369569"/>
                </a:lnTo>
                <a:lnTo>
                  <a:pt x="488365" y="582422"/>
                </a:lnTo>
                <a:lnTo>
                  <a:pt x="490499" y="592951"/>
                </a:lnTo>
                <a:lnTo>
                  <a:pt x="496306" y="601503"/>
                </a:lnTo>
                <a:lnTo>
                  <a:pt x="504900" y="607246"/>
                </a:lnTo>
                <a:lnTo>
                  <a:pt x="515391" y="609345"/>
                </a:lnTo>
                <a:lnTo>
                  <a:pt x="525934" y="607246"/>
                </a:lnTo>
                <a:lnTo>
                  <a:pt x="534554" y="601503"/>
                </a:lnTo>
                <a:lnTo>
                  <a:pt x="540371" y="592951"/>
                </a:lnTo>
                <a:lnTo>
                  <a:pt x="542506" y="582422"/>
                </a:lnTo>
                <a:lnTo>
                  <a:pt x="542390" y="385556"/>
                </a:lnTo>
                <a:lnTo>
                  <a:pt x="542347" y="367029"/>
                </a:lnTo>
                <a:close/>
              </a:path>
              <a:path w="597535" h="609600">
                <a:moveTo>
                  <a:pt x="595629" y="200278"/>
                </a:moveTo>
                <a:lnTo>
                  <a:pt x="549186" y="200278"/>
                </a:lnTo>
                <a:lnTo>
                  <a:pt x="551370" y="202311"/>
                </a:lnTo>
                <a:lnTo>
                  <a:pt x="551370" y="204850"/>
                </a:lnTo>
                <a:lnTo>
                  <a:pt x="552272" y="369950"/>
                </a:lnTo>
                <a:lnTo>
                  <a:pt x="574802" y="392302"/>
                </a:lnTo>
                <a:lnTo>
                  <a:pt x="583678" y="390447"/>
                </a:lnTo>
                <a:lnTo>
                  <a:pt x="590828" y="385556"/>
                </a:lnTo>
                <a:lnTo>
                  <a:pt x="595622" y="378354"/>
                </a:lnTo>
                <a:lnTo>
                  <a:pt x="597257" y="369950"/>
                </a:lnTo>
                <a:lnTo>
                  <a:pt x="597242" y="351154"/>
                </a:lnTo>
                <a:lnTo>
                  <a:pt x="596531" y="204597"/>
                </a:lnTo>
                <a:lnTo>
                  <a:pt x="595629" y="200278"/>
                </a:lnTo>
                <a:close/>
              </a:path>
              <a:path w="597535" h="609600">
                <a:moveTo>
                  <a:pt x="149297" y="196595"/>
                </a:moveTo>
                <a:lnTo>
                  <a:pt x="54533" y="196595"/>
                </a:lnTo>
                <a:lnTo>
                  <a:pt x="54533" y="582422"/>
                </a:lnTo>
                <a:lnTo>
                  <a:pt x="56665" y="592951"/>
                </a:lnTo>
                <a:lnTo>
                  <a:pt x="62468" y="601503"/>
                </a:lnTo>
                <a:lnTo>
                  <a:pt x="71057" y="607246"/>
                </a:lnTo>
                <a:lnTo>
                  <a:pt x="81546" y="609345"/>
                </a:lnTo>
                <a:lnTo>
                  <a:pt x="92087" y="607246"/>
                </a:lnTo>
                <a:lnTo>
                  <a:pt x="100703" y="601503"/>
                </a:lnTo>
                <a:lnTo>
                  <a:pt x="106516" y="592951"/>
                </a:lnTo>
                <a:lnTo>
                  <a:pt x="108648" y="582422"/>
                </a:lnTo>
                <a:lnTo>
                  <a:pt x="108648" y="369569"/>
                </a:lnTo>
                <a:lnTo>
                  <a:pt x="111239" y="367029"/>
                </a:lnTo>
                <a:lnTo>
                  <a:pt x="151271" y="367029"/>
                </a:lnTo>
                <a:lnTo>
                  <a:pt x="150331" y="364831"/>
                </a:lnTo>
                <a:lnTo>
                  <a:pt x="148513" y="351154"/>
                </a:lnTo>
                <a:lnTo>
                  <a:pt x="149297" y="196595"/>
                </a:lnTo>
                <a:close/>
              </a:path>
              <a:path w="597535" h="609600">
                <a:moveTo>
                  <a:pt x="151271" y="367029"/>
                </a:moveTo>
                <a:lnTo>
                  <a:pt x="117716" y="367029"/>
                </a:lnTo>
                <a:lnTo>
                  <a:pt x="120307" y="369569"/>
                </a:lnTo>
                <a:lnTo>
                  <a:pt x="120307" y="582422"/>
                </a:lnTo>
                <a:lnTo>
                  <a:pt x="122426" y="592951"/>
                </a:lnTo>
                <a:lnTo>
                  <a:pt x="128208" y="601503"/>
                </a:lnTo>
                <a:lnTo>
                  <a:pt x="136793" y="607246"/>
                </a:lnTo>
                <a:lnTo>
                  <a:pt x="147320" y="609345"/>
                </a:lnTo>
                <a:lnTo>
                  <a:pt x="157845" y="607246"/>
                </a:lnTo>
                <a:lnTo>
                  <a:pt x="166425" y="601503"/>
                </a:lnTo>
                <a:lnTo>
                  <a:pt x="172203" y="592951"/>
                </a:lnTo>
                <a:lnTo>
                  <a:pt x="174320" y="582422"/>
                </a:lnTo>
                <a:lnTo>
                  <a:pt x="174320" y="395477"/>
                </a:lnTo>
                <a:lnTo>
                  <a:pt x="163758" y="387516"/>
                </a:lnTo>
                <a:lnTo>
                  <a:pt x="155587" y="377126"/>
                </a:lnTo>
                <a:lnTo>
                  <a:pt x="151271" y="367029"/>
                </a:lnTo>
                <a:close/>
              </a:path>
              <a:path w="597535" h="609600">
                <a:moveTo>
                  <a:pt x="152400" y="151637"/>
                </a:moveTo>
                <a:lnTo>
                  <a:pt x="54140" y="151637"/>
                </a:lnTo>
                <a:lnTo>
                  <a:pt x="33461" y="155805"/>
                </a:lnTo>
                <a:lnTo>
                  <a:pt x="5073" y="183999"/>
                </a:lnTo>
                <a:lnTo>
                  <a:pt x="24" y="351154"/>
                </a:lnTo>
                <a:lnTo>
                  <a:pt x="0" y="369950"/>
                </a:lnTo>
                <a:lnTo>
                  <a:pt x="1676" y="378354"/>
                </a:lnTo>
                <a:lnTo>
                  <a:pt x="6466" y="385556"/>
                </a:lnTo>
                <a:lnTo>
                  <a:pt x="13591" y="390447"/>
                </a:lnTo>
                <a:lnTo>
                  <a:pt x="22352" y="392302"/>
                </a:lnTo>
                <a:lnTo>
                  <a:pt x="45859" y="204850"/>
                </a:lnTo>
                <a:lnTo>
                  <a:pt x="45859" y="200660"/>
                </a:lnTo>
                <a:lnTo>
                  <a:pt x="49060" y="196595"/>
                </a:lnTo>
                <a:lnTo>
                  <a:pt x="149297" y="196595"/>
                </a:lnTo>
                <a:lnTo>
                  <a:pt x="149415" y="165735"/>
                </a:lnTo>
                <a:lnTo>
                  <a:pt x="150507" y="158623"/>
                </a:lnTo>
                <a:lnTo>
                  <a:pt x="152400" y="151637"/>
                </a:lnTo>
                <a:close/>
              </a:path>
              <a:path w="597535" h="609600">
                <a:moveTo>
                  <a:pt x="364399" y="168910"/>
                </a:moveTo>
                <a:lnTo>
                  <a:pt x="231838" y="168910"/>
                </a:lnTo>
                <a:lnTo>
                  <a:pt x="233934" y="171068"/>
                </a:lnTo>
                <a:lnTo>
                  <a:pt x="233934" y="580643"/>
                </a:lnTo>
                <a:lnTo>
                  <a:pt x="236224" y="591865"/>
                </a:lnTo>
                <a:lnTo>
                  <a:pt x="242467" y="601075"/>
                </a:lnTo>
                <a:lnTo>
                  <a:pt x="251716" y="607308"/>
                </a:lnTo>
                <a:lnTo>
                  <a:pt x="263029" y="609600"/>
                </a:lnTo>
                <a:lnTo>
                  <a:pt x="274401" y="607308"/>
                </a:lnTo>
                <a:lnTo>
                  <a:pt x="283681" y="601075"/>
                </a:lnTo>
                <a:lnTo>
                  <a:pt x="289935" y="591865"/>
                </a:lnTo>
                <a:lnTo>
                  <a:pt x="292227" y="580643"/>
                </a:lnTo>
                <a:lnTo>
                  <a:pt x="292227" y="351154"/>
                </a:lnTo>
                <a:lnTo>
                  <a:pt x="295021" y="348361"/>
                </a:lnTo>
                <a:lnTo>
                  <a:pt x="362758" y="348361"/>
                </a:lnTo>
                <a:lnTo>
                  <a:pt x="362619" y="268497"/>
                </a:lnTo>
                <a:lnTo>
                  <a:pt x="362483" y="170814"/>
                </a:lnTo>
                <a:lnTo>
                  <a:pt x="364399" y="168910"/>
                </a:lnTo>
                <a:close/>
              </a:path>
              <a:path w="597535" h="609600">
                <a:moveTo>
                  <a:pt x="362758" y="348361"/>
                </a:moveTo>
                <a:lnTo>
                  <a:pt x="301993" y="348361"/>
                </a:lnTo>
                <a:lnTo>
                  <a:pt x="304787" y="351154"/>
                </a:lnTo>
                <a:lnTo>
                  <a:pt x="304787" y="580643"/>
                </a:lnTo>
                <a:lnTo>
                  <a:pt x="307078" y="591865"/>
                </a:lnTo>
                <a:lnTo>
                  <a:pt x="313320" y="601075"/>
                </a:lnTo>
                <a:lnTo>
                  <a:pt x="322570" y="607308"/>
                </a:lnTo>
                <a:lnTo>
                  <a:pt x="333883" y="609600"/>
                </a:lnTo>
                <a:lnTo>
                  <a:pt x="345255" y="607308"/>
                </a:lnTo>
                <a:lnTo>
                  <a:pt x="354534" y="601075"/>
                </a:lnTo>
                <a:lnTo>
                  <a:pt x="360788" y="591865"/>
                </a:lnTo>
                <a:lnTo>
                  <a:pt x="363080" y="580643"/>
                </a:lnTo>
                <a:lnTo>
                  <a:pt x="363001" y="488469"/>
                </a:lnTo>
                <a:lnTo>
                  <a:pt x="362758" y="348361"/>
                </a:lnTo>
                <a:close/>
              </a:path>
              <a:path w="597535" h="609600">
                <a:moveTo>
                  <a:pt x="363778" y="116331"/>
                </a:moveTo>
                <a:lnTo>
                  <a:pt x="233426" y="116331"/>
                </a:lnTo>
                <a:lnTo>
                  <a:pt x="216447" y="118893"/>
                </a:lnTo>
                <a:lnTo>
                  <a:pt x="180607" y="151157"/>
                </a:lnTo>
                <a:lnTo>
                  <a:pt x="176033" y="173608"/>
                </a:lnTo>
                <a:lnTo>
                  <a:pt x="175147" y="348361"/>
                </a:lnTo>
                <a:lnTo>
                  <a:pt x="199250" y="375538"/>
                </a:lnTo>
                <a:lnTo>
                  <a:pt x="224561" y="171068"/>
                </a:lnTo>
                <a:lnTo>
                  <a:pt x="226657" y="168910"/>
                </a:lnTo>
                <a:lnTo>
                  <a:pt x="364399" y="168910"/>
                </a:lnTo>
                <a:lnTo>
                  <a:pt x="364782" y="168528"/>
                </a:lnTo>
                <a:lnTo>
                  <a:pt x="420275" y="168528"/>
                </a:lnTo>
                <a:lnTo>
                  <a:pt x="416642" y="151157"/>
                </a:lnTo>
                <a:lnTo>
                  <a:pt x="404266" y="133032"/>
                </a:lnTo>
                <a:lnTo>
                  <a:pt x="386023" y="120812"/>
                </a:lnTo>
                <a:lnTo>
                  <a:pt x="363778" y="116331"/>
                </a:lnTo>
                <a:close/>
              </a:path>
              <a:path w="597535" h="609600">
                <a:moveTo>
                  <a:pt x="420275" y="168528"/>
                </a:moveTo>
                <a:lnTo>
                  <a:pt x="370357" y="168528"/>
                </a:lnTo>
                <a:lnTo>
                  <a:pt x="372656" y="170814"/>
                </a:lnTo>
                <a:lnTo>
                  <a:pt x="372656" y="173608"/>
                </a:lnTo>
                <a:lnTo>
                  <a:pt x="373545" y="351408"/>
                </a:lnTo>
                <a:lnTo>
                  <a:pt x="397865" y="375538"/>
                </a:lnTo>
                <a:lnTo>
                  <a:pt x="422172" y="348361"/>
                </a:lnTo>
                <a:lnTo>
                  <a:pt x="421284" y="173354"/>
                </a:lnTo>
                <a:lnTo>
                  <a:pt x="420275" y="168528"/>
                </a:lnTo>
                <a:close/>
              </a:path>
              <a:path w="597535" h="609600">
                <a:moveTo>
                  <a:pt x="482816" y="43687"/>
                </a:moveTo>
                <a:lnTo>
                  <a:pt x="464645" y="47345"/>
                </a:lnTo>
                <a:lnTo>
                  <a:pt x="449805" y="57324"/>
                </a:lnTo>
                <a:lnTo>
                  <a:pt x="439800" y="72137"/>
                </a:lnTo>
                <a:lnTo>
                  <a:pt x="436130" y="90297"/>
                </a:lnTo>
                <a:lnTo>
                  <a:pt x="439800" y="108382"/>
                </a:lnTo>
                <a:lnTo>
                  <a:pt x="449805" y="123158"/>
                </a:lnTo>
                <a:lnTo>
                  <a:pt x="464645" y="133123"/>
                </a:lnTo>
                <a:lnTo>
                  <a:pt x="482816" y="136778"/>
                </a:lnTo>
                <a:lnTo>
                  <a:pt x="500987" y="133123"/>
                </a:lnTo>
                <a:lnTo>
                  <a:pt x="515826" y="123158"/>
                </a:lnTo>
                <a:lnTo>
                  <a:pt x="525832" y="108382"/>
                </a:lnTo>
                <a:lnTo>
                  <a:pt x="529501" y="90297"/>
                </a:lnTo>
                <a:lnTo>
                  <a:pt x="525832" y="72137"/>
                </a:lnTo>
                <a:lnTo>
                  <a:pt x="515826" y="57324"/>
                </a:lnTo>
                <a:lnTo>
                  <a:pt x="500987" y="47345"/>
                </a:lnTo>
                <a:lnTo>
                  <a:pt x="482816" y="43687"/>
                </a:lnTo>
                <a:close/>
              </a:path>
              <a:path w="597535" h="609600">
                <a:moveTo>
                  <a:pt x="114770" y="43687"/>
                </a:moveTo>
                <a:lnTo>
                  <a:pt x="96639" y="47363"/>
                </a:lnTo>
                <a:lnTo>
                  <a:pt x="81813" y="57372"/>
                </a:lnTo>
                <a:lnTo>
                  <a:pt x="71807" y="72191"/>
                </a:lnTo>
                <a:lnTo>
                  <a:pt x="68135" y="90297"/>
                </a:lnTo>
                <a:lnTo>
                  <a:pt x="69237" y="100379"/>
                </a:lnTo>
                <a:lnTo>
                  <a:pt x="97979" y="133715"/>
                </a:lnTo>
                <a:lnTo>
                  <a:pt x="114770" y="136778"/>
                </a:lnTo>
                <a:lnTo>
                  <a:pt x="132959" y="133123"/>
                </a:lnTo>
                <a:lnTo>
                  <a:pt x="147815" y="123158"/>
                </a:lnTo>
                <a:lnTo>
                  <a:pt x="157832" y="108382"/>
                </a:lnTo>
                <a:lnTo>
                  <a:pt x="161506" y="90297"/>
                </a:lnTo>
                <a:lnTo>
                  <a:pt x="157832" y="72191"/>
                </a:lnTo>
                <a:lnTo>
                  <a:pt x="147815" y="57372"/>
                </a:lnTo>
                <a:lnTo>
                  <a:pt x="132959" y="47363"/>
                </a:lnTo>
                <a:lnTo>
                  <a:pt x="114770" y="43687"/>
                </a:lnTo>
                <a:close/>
              </a:path>
              <a:path w="597535" h="609600">
                <a:moveTo>
                  <a:pt x="298818" y="0"/>
                </a:moveTo>
                <a:lnTo>
                  <a:pt x="279226" y="3944"/>
                </a:lnTo>
                <a:lnTo>
                  <a:pt x="263228" y="14700"/>
                </a:lnTo>
                <a:lnTo>
                  <a:pt x="252443" y="30646"/>
                </a:lnTo>
                <a:lnTo>
                  <a:pt x="248488" y="50164"/>
                </a:lnTo>
                <a:lnTo>
                  <a:pt x="249788" y="61553"/>
                </a:lnTo>
                <a:lnTo>
                  <a:pt x="274824" y="94222"/>
                </a:lnTo>
                <a:lnTo>
                  <a:pt x="298818" y="100329"/>
                </a:lnTo>
                <a:lnTo>
                  <a:pt x="318373" y="96402"/>
                </a:lnTo>
                <a:lnTo>
                  <a:pt x="334375" y="85677"/>
                </a:lnTo>
                <a:lnTo>
                  <a:pt x="345181" y="69736"/>
                </a:lnTo>
                <a:lnTo>
                  <a:pt x="349148" y="50164"/>
                </a:lnTo>
                <a:lnTo>
                  <a:pt x="345181" y="30593"/>
                </a:lnTo>
                <a:lnTo>
                  <a:pt x="334375" y="14652"/>
                </a:lnTo>
                <a:lnTo>
                  <a:pt x="318373" y="3927"/>
                </a:lnTo>
                <a:lnTo>
                  <a:pt x="29881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092643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</a:rPr>
              <a:t>SP</a:t>
            </a:r>
            <a:r>
              <a:rPr sz="2250" spc="-5" dirty="0">
                <a:solidFill>
                  <a:schemeClr val="accent1"/>
                </a:solidFill>
                <a:ea typeface="微软雅黑" panose="020B0503020204020204" charset="-122"/>
              </a:rPr>
              <a:t>平台设置流程</a:t>
            </a:r>
            <a:endParaRPr sz="2250" spc="-5" dirty="0">
              <a:solidFill>
                <a:schemeClr val="accent1"/>
              </a:solidFill>
              <a:ea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7010" y="2479166"/>
            <a:ext cx="1737360" cy="1748790"/>
            <a:chOff x="4689347" y="3305555"/>
            <a:chExt cx="2316480" cy="2331720"/>
          </a:xfrm>
        </p:grpSpPr>
        <p:sp>
          <p:nvSpPr>
            <p:cNvPr id="4" name="object 4"/>
            <p:cNvSpPr/>
            <p:nvPr/>
          </p:nvSpPr>
          <p:spPr>
            <a:xfrm>
              <a:off x="4708397" y="3324605"/>
              <a:ext cx="2278380" cy="2293620"/>
            </a:xfrm>
            <a:custGeom>
              <a:avLst/>
              <a:gdLst/>
              <a:ahLst/>
              <a:cxnLst/>
              <a:rect l="l" t="t" r="r" b="b"/>
              <a:pathLst>
                <a:path w="2278379" h="2293620">
                  <a:moveTo>
                    <a:pt x="1965198" y="0"/>
                  </a:moveTo>
                  <a:lnTo>
                    <a:pt x="313181" y="0"/>
                  </a:lnTo>
                  <a:lnTo>
                    <a:pt x="266900" y="3395"/>
                  </a:lnTo>
                  <a:lnTo>
                    <a:pt x="222727" y="13259"/>
                  </a:lnTo>
                  <a:lnTo>
                    <a:pt x="181148" y="29106"/>
                  </a:lnTo>
                  <a:lnTo>
                    <a:pt x="142647" y="50453"/>
                  </a:lnTo>
                  <a:lnTo>
                    <a:pt x="107708" y="76815"/>
                  </a:lnTo>
                  <a:lnTo>
                    <a:pt x="76815" y="107708"/>
                  </a:lnTo>
                  <a:lnTo>
                    <a:pt x="50453" y="142647"/>
                  </a:lnTo>
                  <a:lnTo>
                    <a:pt x="29106" y="181148"/>
                  </a:lnTo>
                  <a:lnTo>
                    <a:pt x="13259" y="222727"/>
                  </a:lnTo>
                  <a:lnTo>
                    <a:pt x="3395" y="266900"/>
                  </a:lnTo>
                  <a:lnTo>
                    <a:pt x="0" y="313182"/>
                  </a:lnTo>
                  <a:lnTo>
                    <a:pt x="0" y="1980438"/>
                  </a:lnTo>
                  <a:lnTo>
                    <a:pt x="3395" y="2026719"/>
                  </a:lnTo>
                  <a:lnTo>
                    <a:pt x="13259" y="2070892"/>
                  </a:lnTo>
                  <a:lnTo>
                    <a:pt x="29106" y="2112471"/>
                  </a:lnTo>
                  <a:lnTo>
                    <a:pt x="50453" y="2150972"/>
                  </a:lnTo>
                  <a:lnTo>
                    <a:pt x="76815" y="2185911"/>
                  </a:lnTo>
                  <a:lnTo>
                    <a:pt x="107708" y="2216804"/>
                  </a:lnTo>
                  <a:lnTo>
                    <a:pt x="142647" y="2243166"/>
                  </a:lnTo>
                  <a:lnTo>
                    <a:pt x="181148" y="2264513"/>
                  </a:lnTo>
                  <a:lnTo>
                    <a:pt x="222727" y="2280360"/>
                  </a:lnTo>
                  <a:lnTo>
                    <a:pt x="266900" y="2290224"/>
                  </a:lnTo>
                  <a:lnTo>
                    <a:pt x="313181" y="2293620"/>
                  </a:lnTo>
                  <a:lnTo>
                    <a:pt x="1965198" y="2293620"/>
                  </a:lnTo>
                  <a:lnTo>
                    <a:pt x="2011479" y="2290224"/>
                  </a:lnTo>
                  <a:lnTo>
                    <a:pt x="2055652" y="2280360"/>
                  </a:lnTo>
                  <a:lnTo>
                    <a:pt x="2097231" y="2264513"/>
                  </a:lnTo>
                  <a:lnTo>
                    <a:pt x="2135732" y="2243166"/>
                  </a:lnTo>
                  <a:lnTo>
                    <a:pt x="2170671" y="2216804"/>
                  </a:lnTo>
                  <a:lnTo>
                    <a:pt x="2201564" y="2185911"/>
                  </a:lnTo>
                  <a:lnTo>
                    <a:pt x="2227926" y="2150972"/>
                  </a:lnTo>
                  <a:lnTo>
                    <a:pt x="2249273" y="2112471"/>
                  </a:lnTo>
                  <a:lnTo>
                    <a:pt x="2265120" y="2070892"/>
                  </a:lnTo>
                  <a:lnTo>
                    <a:pt x="2274984" y="2026719"/>
                  </a:lnTo>
                  <a:lnTo>
                    <a:pt x="2278379" y="1980438"/>
                  </a:lnTo>
                  <a:lnTo>
                    <a:pt x="2278379" y="313182"/>
                  </a:lnTo>
                  <a:lnTo>
                    <a:pt x="2274984" y="266900"/>
                  </a:lnTo>
                  <a:lnTo>
                    <a:pt x="2265120" y="222727"/>
                  </a:lnTo>
                  <a:lnTo>
                    <a:pt x="2249273" y="181148"/>
                  </a:lnTo>
                  <a:lnTo>
                    <a:pt x="2227926" y="142647"/>
                  </a:lnTo>
                  <a:lnTo>
                    <a:pt x="2201564" y="107708"/>
                  </a:lnTo>
                  <a:lnTo>
                    <a:pt x="2170671" y="76815"/>
                  </a:lnTo>
                  <a:lnTo>
                    <a:pt x="2135732" y="50453"/>
                  </a:lnTo>
                  <a:lnTo>
                    <a:pt x="2097231" y="29106"/>
                  </a:lnTo>
                  <a:lnTo>
                    <a:pt x="2055652" y="13259"/>
                  </a:lnTo>
                  <a:lnTo>
                    <a:pt x="2011479" y="3395"/>
                  </a:lnTo>
                  <a:lnTo>
                    <a:pt x="1965198" y="0"/>
                  </a:lnTo>
                  <a:close/>
                </a:path>
              </a:pathLst>
            </a:custGeom>
            <a:solidFill>
              <a:srgbClr val="FFFFFF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708397" y="3324605"/>
              <a:ext cx="2278380" cy="2293620"/>
            </a:xfrm>
            <a:custGeom>
              <a:avLst/>
              <a:gdLst/>
              <a:ahLst/>
              <a:cxnLst/>
              <a:rect l="l" t="t" r="r" b="b"/>
              <a:pathLst>
                <a:path w="2278379" h="2293620">
                  <a:moveTo>
                    <a:pt x="0" y="313182"/>
                  </a:moveTo>
                  <a:lnTo>
                    <a:pt x="3395" y="266900"/>
                  </a:lnTo>
                  <a:lnTo>
                    <a:pt x="13259" y="222727"/>
                  </a:lnTo>
                  <a:lnTo>
                    <a:pt x="29106" y="181148"/>
                  </a:lnTo>
                  <a:lnTo>
                    <a:pt x="50453" y="142647"/>
                  </a:lnTo>
                  <a:lnTo>
                    <a:pt x="76815" y="107708"/>
                  </a:lnTo>
                  <a:lnTo>
                    <a:pt x="107708" y="76815"/>
                  </a:lnTo>
                  <a:lnTo>
                    <a:pt x="142647" y="50453"/>
                  </a:lnTo>
                  <a:lnTo>
                    <a:pt x="181148" y="29106"/>
                  </a:lnTo>
                  <a:lnTo>
                    <a:pt x="222727" y="13259"/>
                  </a:lnTo>
                  <a:lnTo>
                    <a:pt x="266900" y="3395"/>
                  </a:lnTo>
                  <a:lnTo>
                    <a:pt x="313181" y="0"/>
                  </a:lnTo>
                  <a:lnTo>
                    <a:pt x="1965198" y="0"/>
                  </a:lnTo>
                  <a:lnTo>
                    <a:pt x="2011479" y="3395"/>
                  </a:lnTo>
                  <a:lnTo>
                    <a:pt x="2055652" y="13259"/>
                  </a:lnTo>
                  <a:lnTo>
                    <a:pt x="2097231" y="29106"/>
                  </a:lnTo>
                  <a:lnTo>
                    <a:pt x="2135732" y="50453"/>
                  </a:lnTo>
                  <a:lnTo>
                    <a:pt x="2170671" y="76815"/>
                  </a:lnTo>
                  <a:lnTo>
                    <a:pt x="2201564" y="107708"/>
                  </a:lnTo>
                  <a:lnTo>
                    <a:pt x="2227926" y="142647"/>
                  </a:lnTo>
                  <a:lnTo>
                    <a:pt x="2249273" y="181148"/>
                  </a:lnTo>
                  <a:lnTo>
                    <a:pt x="2265120" y="222727"/>
                  </a:lnTo>
                  <a:lnTo>
                    <a:pt x="2274984" y="266900"/>
                  </a:lnTo>
                  <a:lnTo>
                    <a:pt x="2278379" y="313182"/>
                  </a:lnTo>
                  <a:lnTo>
                    <a:pt x="2278379" y="1980438"/>
                  </a:lnTo>
                  <a:lnTo>
                    <a:pt x="2274984" y="2026719"/>
                  </a:lnTo>
                  <a:lnTo>
                    <a:pt x="2265120" y="2070892"/>
                  </a:lnTo>
                  <a:lnTo>
                    <a:pt x="2249273" y="2112471"/>
                  </a:lnTo>
                  <a:lnTo>
                    <a:pt x="2227926" y="2150972"/>
                  </a:lnTo>
                  <a:lnTo>
                    <a:pt x="2201564" y="2185911"/>
                  </a:lnTo>
                  <a:lnTo>
                    <a:pt x="2170671" y="2216804"/>
                  </a:lnTo>
                  <a:lnTo>
                    <a:pt x="2135732" y="2243166"/>
                  </a:lnTo>
                  <a:lnTo>
                    <a:pt x="2097231" y="2264513"/>
                  </a:lnTo>
                  <a:lnTo>
                    <a:pt x="2055652" y="2280360"/>
                  </a:lnTo>
                  <a:lnTo>
                    <a:pt x="2011479" y="2290224"/>
                  </a:lnTo>
                  <a:lnTo>
                    <a:pt x="1965198" y="2293620"/>
                  </a:lnTo>
                  <a:lnTo>
                    <a:pt x="313181" y="2293620"/>
                  </a:lnTo>
                  <a:lnTo>
                    <a:pt x="266900" y="2290224"/>
                  </a:lnTo>
                  <a:lnTo>
                    <a:pt x="222727" y="2280360"/>
                  </a:lnTo>
                  <a:lnTo>
                    <a:pt x="181148" y="2264513"/>
                  </a:lnTo>
                  <a:lnTo>
                    <a:pt x="142647" y="2243166"/>
                  </a:lnTo>
                  <a:lnTo>
                    <a:pt x="107708" y="2216804"/>
                  </a:lnTo>
                  <a:lnTo>
                    <a:pt x="76815" y="2185911"/>
                  </a:lnTo>
                  <a:lnTo>
                    <a:pt x="50453" y="2150972"/>
                  </a:lnTo>
                  <a:lnTo>
                    <a:pt x="29106" y="2112471"/>
                  </a:lnTo>
                  <a:lnTo>
                    <a:pt x="13259" y="2070892"/>
                  </a:lnTo>
                  <a:lnTo>
                    <a:pt x="3395" y="2026719"/>
                  </a:lnTo>
                  <a:lnTo>
                    <a:pt x="0" y="1980438"/>
                  </a:lnTo>
                  <a:lnTo>
                    <a:pt x="0" y="313182"/>
                  </a:lnTo>
                  <a:close/>
                </a:path>
              </a:pathLst>
            </a:custGeom>
            <a:ln w="381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59028" y="3024188"/>
            <a:ext cx="1356360" cy="7689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桌台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-桌台</a:t>
            </a:r>
            <a:r>
              <a:rPr sz="1050" b="1" spc="-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理-新增 </a:t>
            </a: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桌台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ts val="1640"/>
              </a:lnSpc>
              <a:spcBef>
                <a:spcPts val="125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设置该门店的桌台区域 及桌台名称，座位数等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2149" y="2479166"/>
            <a:ext cx="1727359" cy="1748790"/>
            <a:chOff x="1589532" y="3305555"/>
            <a:chExt cx="2303145" cy="2331720"/>
          </a:xfrm>
        </p:grpSpPr>
        <p:sp>
          <p:nvSpPr>
            <p:cNvPr id="8" name="object 8"/>
            <p:cNvSpPr/>
            <p:nvPr/>
          </p:nvSpPr>
          <p:spPr>
            <a:xfrm>
              <a:off x="1608582" y="3324605"/>
              <a:ext cx="2265045" cy="2293620"/>
            </a:xfrm>
            <a:custGeom>
              <a:avLst/>
              <a:gdLst/>
              <a:ahLst/>
              <a:cxnLst/>
              <a:rect l="l" t="t" r="r" b="b"/>
              <a:pathLst>
                <a:path w="2265045" h="2293620">
                  <a:moveTo>
                    <a:pt x="1953387" y="0"/>
                  </a:moveTo>
                  <a:lnTo>
                    <a:pt x="311276" y="0"/>
                  </a:lnTo>
                  <a:lnTo>
                    <a:pt x="265268" y="3374"/>
                  </a:lnTo>
                  <a:lnTo>
                    <a:pt x="221359" y="13175"/>
                  </a:lnTo>
                  <a:lnTo>
                    <a:pt x="180031" y="28923"/>
                  </a:lnTo>
                  <a:lnTo>
                    <a:pt x="141763" y="50137"/>
                  </a:lnTo>
                  <a:lnTo>
                    <a:pt x="107038" y="76335"/>
                  </a:lnTo>
                  <a:lnTo>
                    <a:pt x="76335" y="107038"/>
                  </a:lnTo>
                  <a:lnTo>
                    <a:pt x="50137" y="141763"/>
                  </a:lnTo>
                  <a:lnTo>
                    <a:pt x="28923" y="180031"/>
                  </a:lnTo>
                  <a:lnTo>
                    <a:pt x="13175" y="221359"/>
                  </a:lnTo>
                  <a:lnTo>
                    <a:pt x="3374" y="265268"/>
                  </a:lnTo>
                  <a:lnTo>
                    <a:pt x="0" y="311277"/>
                  </a:lnTo>
                  <a:lnTo>
                    <a:pt x="0" y="1982343"/>
                  </a:lnTo>
                  <a:lnTo>
                    <a:pt x="3374" y="2028351"/>
                  </a:lnTo>
                  <a:lnTo>
                    <a:pt x="13175" y="2072260"/>
                  </a:lnTo>
                  <a:lnTo>
                    <a:pt x="28923" y="2113588"/>
                  </a:lnTo>
                  <a:lnTo>
                    <a:pt x="50137" y="2151856"/>
                  </a:lnTo>
                  <a:lnTo>
                    <a:pt x="76335" y="2186581"/>
                  </a:lnTo>
                  <a:lnTo>
                    <a:pt x="107038" y="2217284"/>
                  </a:lnTo>
                  <a:lnTo>
                    <a:pt x="141763" y="2243482"/>
                  </a:lnTo>
                  <a:lnTo>
                    <a:pt x="180031" y="2264696"/>
                  </a:lnTo>
                  <a:lnTo>
                    <a:pt x="221359" y="2280444"/>
                  </a:lnTo>
                  <a:lnTo>
                    <a:pt x="265268" y="2290245"/>
                  </a:lnTo>
                  <a:lnTo>
                    <a:pt x="311276" y="2293620"/>
                  </a:lnTo>
                  <a:lnTo>
                    <a:pt x="1953387" y="2293620"/>
                  </a:lnTo>
                  <a:lnTo>
                    <a:pt x="1999395" y="2290245"/>
                  </a:lnTo>
                  <a:lnTo>
                    <a:pt x="2043304" y="2280444"/>
                  </a:lnTo>
                  <a:lnTo>
                    <a:pt x="2084632" y="2264696"/>
                  </a:lnTo>
                  <a:lnTo>
                    <a:pt x="2122900" y="2243482"/>
                  </a:lnTo>
                  <a:lnTo>
                    <a:pt x="2157625" y="2217284"/>
                  </a:lnTo>
                  <a:lnTo>
                    <a:pt x="2188328" y="2186581"/>
                  </a:lnTo>
                  <a:lnTo>
                    <a:pt x="2214526" y="2151856"/>
                  </a:lnTo>
                  <a:lnTo>
                    <a:pt x="2235740" y="2113588"/>
                  </a:lnTo>
                  <a:lnTo>
                    <a:pt x="2251488" y="2072260"/>
                  </a:lnTo>
                  <a:lnTo>
                    <a:pt x="2261289" y="2028351"/>
                  </a:lnTo>
                  <a:lnTo>
                    <a:pt x="2264664" y="1982343"/>
                  </a:lnTo>
                  <a:lnTo>
                    <a:pt x="2264664" y="311277"/>
                  </a:lnTo>
                  <a:lnTo>
                    <a:pt x="2261289" y="265268"/>
                  </a:lnTo>
                  <a:lnTo>
                    <a:pt x="2251488" y="221359"/>
                  </a:lnTo>
                  <a:lnTo>
                    <a:pt x="2235740" y="180031"/>
                  </a:lnTo>
                  <a:lnTo>
                    <a:pt x="2214526" y="141763"/>
                  </a:lnTo>
                  <a:lnTo>
                    <a:pt x="2188328" y="107038"/>
                  </a:lnTo>
                  <a:lnTo>
                    <a:pt x="2157625" y="76335"/>
                  </a:lnTo>
                  <a:lnTo>
                    <a:pt x="2122900" y="50137"/>
                  </a:lnTo>
                  <a:lnTo>
                    <a:pt x="2084632" y="28923"/>
                  </a:lnTo>
                  <a:lnTo>
                    <a:pt x="2043304" y="13175"/>
                  </a:lnTo>
                  <a:lnTo>
                    <a:pt x="1999395" y="3374"/>
                  </a:lnTo>
                  <a:lnTo>
                    <a:pt x="1953387" y="0"/>
                  </a:lnTo>
                  <a:close/>
                </a:path>
              </a:pathLst>
            </a:custGeom>
            <a:solidFill>
              <a:srgbClr val="FFFFFF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08582" y="3324605"/>
              <a:ext cx="2265045" cy="2293620"/>
            </a:xfrm>
            <a:custGeom>
              <a:avLst/>
              <a:gdLst/>
              <a:ahLst/>
              <a:cxnLst/>
              <a:rect l="l" t="t" r="r" b="b"/>
              <a:pathLst>
                <a:path w="2265045" h="2293620">
                  <a:moveTo>
                    <a:pt x="0" y="311277"/>
                  </a:moveTo>
                  <a:lnTo>
                    <a:pt x="3374" y="265268"/>
                  </a:lnTo>
                  <a:lnTo>
                    <a:pt x="13175" y="221359"/>
                  </a:lnTo>
                  <a:lnTo>
                    <a:pt x="28923" y="180031"/>
                  </a:lnTo>
                  <a:lnTo>
                    <a:pt x="50137" y="141763"/>
                  </a:lnTo>
                  <a:lnTo>
                    <a:pt x="76335" y="107038"/>
                  </a:lnTo>
                  <a:lnTo>
                    <a:pt x="107038" y="76335"/>
                  </a:lnTo>
                  <a:lnTo>
                    <a:pt x="141763" y="50137"/>
                  </a:lnTo>
                  <a:lnTo>
                    <a:pt x="180031" y="28923"/>
                  </a:lnTo>
                  <a:lnTo>
                    <a:pt x="221359" y="13175"/>
                  </a:lnTo>
                  <a:lnTo>
                    <a:pt x="265268" y="3374"/>
                  </a:lnTo>
                  <a:lnTo>
                    <a:pt x="311276" y="0"/>
                  </a:lnTo>
                  <a:lnTo>
                    <a:pt x="1953387" y="0"/>
                  </a:lnTo>
                  <a:lnTo>
                    <a:pt x="1999395" y="3374"/>
                  </a:lnTo>
                  <a:lnTo>
                    <a:pt x="2043304" y="13175"/>
                  </a:lnTo>
                  <a:lnTo>
                    <a:pt x="2084632" y="28923"/>
                  </a:lnTo>
                  <a:lnTo>
                    <a:pt x="2122900" y="50137"/>
                  </a:lnTo>
                  <a:lnTo>
                    <a:pt x="2157625" y="76335"/>
                  </a:lnTo>
                  <a:lnTo>
                    <a:pt x="2188328" y="107038"/>
                  </a:lnTo>
                  <a:lnTo>
                    <a:pt x="2214526" y="141763"/>
                  </a:lnTo>
                  <a:lnTo>
                    <a:pt x="2235740" y="180031"/>
                  </a:lnTo>
                  <a:lnTo>
                    <a:pt x="2251488" y="221359"/>
                  </a:lnTo>
                  <a:lnTo>
                    <a:pt x="2261289" y="265268"/>
                  </a:lnTo>
                  <a:lnTo>
                    <a:pt x="2264664" y="311277"/>
                  </a:lnTo>
                  <a:lnTo>
                    <a:pt x="2264664" y="1982343"/>
                  </a:lnTo>
                  <a:lnTo>
                    <a:pt x="2261289" y="2028351"/>
                  </a:lnTo>
                  <a:lnTo>
                    <a:pt x="2251488" y="2072260"/>
                  </a:lnTo>
                  <a:lnTo>
                    <a:pt x="2235740" y="2113588"/>
                  </a:lnTo>
                  <a:lnTo>
                    <a:pt x="2214526" y="2151856"/>
                  </a:lnTo>
                  <a:lnTo>
                    <a:pt x="2188328" y="2186581"/>
                  </a:lnTo>
                  <a:lnTo>
                    <a:pt x="2157625" y="2217284"/>
                  </a:lnTo>
                  <a:lnTo>
                    <a:pt x="2122900" y="2243482"/>
                  </a:lnTo>
                  <a:lnTo>
                    <a:pt x="2084632" y="2264696"/>
                  </a:lnTo>
                  <a:lnTo>
                    <a:pt x="2043304" y="2280444"/>
                  </a:lnTo>
                  <a:lnTo>
                    <a:pt x="1999395" y="2290245"/>
                  </a:lnTo>
                  <a:lnTo>
                    <a:pt x="1953387" y="2293620"/>
                  </a:lnTo>
                  <a:lnTo>
                    <a:pt x="311276" y="2293620"/>
                  </a:lnTo>
                  <a:lnTo>
                    <a:pt x="265268" y="2290245"/>
                  </a:lnTo>
                  <a:lnTo>
                    <a:pt x="221359" y="2280444"/>
                  </a:lnTo>
                  <a:lnTo>
                    <a:pt x="180031" y="2264696"/>
                  </a:lnTo>
                  <a:lnTo>
                    <a:pt x="141763" y="2243482"/>
                  </a:lnTo>
                  <a:lnTo>
                    <a:pt x="107038" y="2217284"/>
                  </a:lnTo>
                  <a:lnTo>
                    <a:pt x="76335" y="2186581"/>
                  </a:lnTo>
                  <a:lnTo>
                    <a:pt x="50137" y="2151856"/>
                  </a:lnTo>
                  <a:lnTo>
                    <a:pt x="28923" y="2113588"/>
                  </a:lnTo>
                  <a:lnTo>
                    <a:pt x="13175" y="2072260"/>
                  </a:lnTo>
                  <a:lnTo>
                    <a:pt x="3374" y="2028351"/>
                  </a:lnTo>
                  <a:lnTo>
                    <a:pt x="0" y="1982343"/>
                  </a:lnTo>
                  <a:lnTo>
                    <a:pt x="0" y="311277"/>
                  </a:lnTo>
                  <a:close/>
                </a:path>
              </a:pathLst>
            </a:custGeom>
            <a:ln w="381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3500" y="2944178"/>
            <a:ext cx="1356360" cy="8185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016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-门店</a:t>
            </a:r>
            <a:r>
              <a:rPr sz="1050" b="1" spc="-2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理-新增 </a:t>
            </a: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9000"/>
              </a:lnSpc>
              <a:spcBef>
                <a:spcPts val="55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创建需要使用排队叫号 功能的门店，如果有此 门店请忽略此步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62446" y="2479166"/>
            <a:ext cx="1656398" cy="1748790"/>
            <a:chOff x="7816595" y="3305555"/>
            <a:chExt cx="2208530" cy="2331720"/>
          </a:xfrm>
        </p:grpSpPr>
        <p:sp>
          <p:nvSpPr>
            <p:cNvPr id="12" name="object 12"/>
            <p:cNvSpPr/>
            <p:nvPr/>
          </p:nvSpPr>
          <p:spPr>
            <a:xfrm>
              <a:off x="7835645" y="3324605"/>
              <a:ext cx="2170430" cy="2293620"/>
            </a:xfrm>
            <a:custGeom>
              <a:avLst/>
              <a:gdLst/>
              <a:ahLst/>
              <a:cxnLst/>
              <a:rect l="l" t="t" r="r" b="b"/>
              <a:pathLst>
                <a:path w="2170429" h="2293620">
                  <a:moveTo>
                    <a:pt x="1871852" y="0"/>
                  </a:moveTo>
                  <a:lnTo>
                    <a:pt x="298323" y="0"/>
                  </a:lnTo>
                  <a:lnTo>
                    <a:pt x="249943" y="3905"/>
                  </a:lnTo>
                  <a:lnTo>
                    <a:pt x="204045" y="15212"/>
                  </a:lnTo>
                  <a:lnTo>
                    <a:pt x="161244" y="33305"/>
                  </a:lnTo>
                  <a:lnTo>
                    <a:pt x="122154" y="57570"/>
                  </a:lnTo>
                  <a:lnTo>
                    <a:pt x="87391" y="87391"/>
                  </a:lnTo>
                  <a:lnTo>
                    <a:pt x="57570" y="122154"/>
                  </a:lnTo>
                  <a:lnTo>
                    <a:pt x="33305" y="161244"/>
                  </a:lnTo>
                  <a:lnTo>
                    <a:pt x="15212" y="204045"/>
                  </a:lnTo>
                  <a:lnTo>
                    <a:pt x="3905" y="249943"/>
                  </a:lnTo>
                  <a:lnTo>
                    <a:pt x="0" y="298323"/>
                  </a:lnTo>
                  <a:lnTo>
                    <a:pt x="0" y="1995297"/>
                  </a:lnTo>
                  <a:lnTo>
                    <a:pt x="3905" y="2043676"/>
                  </a:lnTo>
                  <a:lnTo>
                    <a:pt x="15212" y="2089574"/>
                  </a:lnTo>
                  <a:lnTo>
                    <a:pt x="33305" y="2132375"/>
                  </a:lnTo>
                  <a:lnTo>
                    <a:pt x="57570" y="2171465"/>
                  </a:lnTo>
                  <a:lnTo>
                    <a:pt x="87391" y="2206228"/>
                  </a:lnTo>
                  <a:lnTo>
                    <a:pt x="122154" y="2236049"/>
                  </a:lnTo>
                  <a:lnTo>
                    <a:pt x="161244" y="2260314"/>
                  </a:lnTo>
                  <a:lnTo>
                    <a:pt x="204045" y="2278407"/>
                  </a:lnTo>
                  <a:lnTo>
                    <a:pt x="249943" y="2289714"/>
                  </a:lnTo>
                  <a:lnTo>
                    <a:pt x="298323" y="2293620"/>
                  </a:lnTo>
                  <a:lnTo>
                    <a:pt x="1871852" y="2293620"/>
                  </a:lnTo>
                  <a:lnTo>
                    <a:pt x="1920232" y="2289714"/>
                  </a:lnTo>
                  <a:lnTo>
                    <a:pt x="1966130" y="2278407"/>
                  </a:lnTo>
                  <a:lnTo>
                    <a:pt x="2008931" y="2260314"/>
                  </a:lnTo>
                  <a:lnTo>
                    <a:pt x="2048021" y="2236049"/>
                  </a:lnTo>
                  <a:lnTo>
                    <a:pt x="2082784" y="2206228"/>
                  </a:lnTo>
                  <a:lnTo>
                    <a:pt x="2112605" y="2171465"/>
                  </a:lnTo>
                  <a:lnTo>
                    <a:pt x="2136870" y="2132375"/>
                  </a:lnTo>
                  <a:lnTo>
                    <a:pt x="2154963" y="2089574"/>
                  </a:lnTo>
                  <a:lnTo>
                    <a:pt x="2166270" y="2043676"/>
                  </a:lnTo>
                  <a:lnTo>
                    <a:pt x="2170176" y="1995297"/>
                  </a:lnTo>
                  <a:lnTo>
                    <a:pt x="2170176" y="298323"/>
                  </a:lnTo>
                  <a:lnTo>
                    <a:pt x="2166270" y="249943"/>
                  </a:lnTo>
                  <a:lnTo>
                    <a:pt x="2154963" y="204045"/>
                  </a:lnTo>
                  <a:lnTo>
                    <a:pt x="2136870" y="161244"/>
                  </a:lnTo>
                  <a:lnTo>
                    <a:pt x="2112605" y="122154"/>
                  </a:lnTo>
                  <a:lnTo>
                    <a:pt x="2082784" y="87391"/>
                  </a:lnTo>
                  <a:lnTo>
                    <a:pt x="2048021" y="57570"/>
                  </a:lnTo>
                  <a:lnTo>
                    <a:pt x="2008931" y="33305"/>
                  </a:lnTo>
                  <a:lnTo>
                    <a:pt x="1966130" y="15212"/>
                  </a:lnTo>
                  <a:lnTo>
                    <a:pt x="1920232" y="3905"/>
                  </a:lnTo>
                  <a:lnTo>
                    <a:pt x="1871852" y="0"/>
                  </a:lnTo>
                  <a:close/>
                </a:path>
              </a:pathLst>
            </a:custGeom>
            <a:solidFill>
              <a:srgbClr val="FFFFFF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35645" y="3324605"/>
              <a:ext cx="2170430" cy="2293620"/>
            </a:xfrm>
            <a:custGeom>
              <a:avLst/>
              <a:gdLst/>
              <a:ahLst/>
              <a:cxnLst/>
              <a:rect l="l" t="t" r="r" b="b"/>
              <a:pathLst>
                <a:path w="2170429" h="2293620">
                  <a:moveTo>
                    <a:pt x="0" y="298323"/>
                  </a:moveTo>
                  <a:lnTo>
                    <a:pt x="3905" y="249943"/>
                  </a:lnTo>
                  <a:lnTo>
                    <a:pt x="15212" y="204045"/>
                  </a:lnTo>
                  <a:lnTo>
                    <a:pt x="33305" y="161244"/>
                  </a:lnTo>
                  <a:lnTo>
                    <a:pt x="57570" y="122154"/>
                  </a:lnTo>
                  <a:lnTo>
                    <a:pt x="87391" y="87391"/>
                  </a:lnTo>
                  <a:lnTo>
                    <a:pt x="122154" y="57570"/>
                  </a:lnTo>
                  <a:lnTo>
                    <a:pt x="161244" y="33305"/>
                  </a:lnTo>
                  <a:lnTo>
                    <a:pt x="204045" y="15212"/>
                  </a:lnTo>
                  <a:lnTo>
                    <a:pt x="249943" y="3905"/>
                  </a:lnTo>
                  <a:lnTo>
                    <a:pt x="298323" y="0"/>
                  </a:lnTo>
                  <a:lnTo>
                    <a:pt x="1871852" y="0"/>
                  </a:lnTo>
                  <a:lnTo>
                    <a:pt x="1920232" y="3905"/>
                  </a:lnTo>
                  <a:lnTo>
                    <a:pt x="1966130" y="15212"/>
                  </a:lnTo>
                  <a:lnTo>
                    <a:pt x="2008931" y="33305"/>
                  </a:lnTo>
                  <a:lnTo>
                    <a:pt x="2048021" y="57570"/>
                  </a:lnTo>
                  <a:lnTo>
                    <a:pt x="2082784" y="87391"/>
                  </a:lnTo>
                  <a:lnTo>
                    <a:pt x="2112605" y="122154"/>
                  </a:lnTo>
                  <a:lnTo>
                    <a:pt x="2136870" y="161244"/>
                  </a:lnTo>
                  <a:lnTo>
                    <a:pt x="2154963" y="204045"/>
                  </a:lnTo>
                  <a:lnTo>
                    <a:pt x="2166270" y="249943"/>
                  </a:lnTo>
                  <a:lnTo>
                    <a:pt x="2170176" y="298323"/>
                  </a:lnTo>
                  <a:lnTo>
                    <a:pt x="2170176" y="1995297"/>
                  </a:lnTo>
                  <a:lnTo>
                    <a:pt x="2166270" y="2043676"/>
                  </a:lnTo>
                  <a:lnTo>
                    <a:pt x="2154963" y="2089574"/>
                  </a:lnTo>
                  <a:lnTo>
                    <a:pt x="2136870" y="2132375"/>
                  </a:lnTo>
                  <a:lnTo>
                    <a:pt x="2112605" y="2171465"/>
                  </a:lnTo>
                  <a:lnTo>
                    <a:pt x="2082784" y="2206228"/>
                  </a:lnTo>
                  <a:lnTo>
                    <a:pt x="2048021" y="2236049"/>
                  </a:lnTo>
                  <a:lnTo>
                    <a:pt x="2008931" y="2260314"/>
                  </a:lnTo>
                  <a:lnTo>
                    <a:pt x="1966130" y="2278407"/>
                  </a:lnTo>
                  <a:lnTo>
                    <a:pt x="1920232" y="2289714"/>
                  </a:lnTo>
                  <a:lnTo>
                    <a:pt x="1871852" y="2293620"/>
                  </a:lnTo>
                  <a:lnTo>
                    <a:pt x="298323" y="2293620"/>
                  </a:lnTo>
                  <a:lnTo>
                    <a:pt x="249943" y="2289714"/>
                  </a:lnTo>
                  <a:lnTo>
                    <a:pt x="204045" y="2278407"/>
                  </a:lnTo>
                  <a:lnTo>
                    <a:pt x="161244" y="2260314"/>
                  </a:lnTo>
                  <a:lnTo>
                    <a:pt x="122154" y="2236049"/>
                  </a:lnTo>
                  <a:lnTo>
                    <a:pt x="87391" y="2206228"/>
                  </a:lnTo>
                  <a:lnTo>
                    <a:pt x="57570" y="2171465"/>
                  </a:lnTo>
                  <a:lnTo>
                    <a:pt x="33305" y="2132375"/>
                  </a:lnTo>
                  <a:lnTo>
                    <a:pt x="15212" y="2089574"/>
                  </a:lnTo>
                  <a:lnTo>
                    <a:pt x="3905" y="2043676"/>
                  </a:lnTo>
                  <a:lnTo>
                    <a:pt x="0" y="1995297"/>
                  </a:lnTo>
                  <a:lnTo>
                    <a:pt x="0" y="298323"/>
                  </a:lnTo>
                  <a:close/>
                </a:path>
              </a:pathLst>
            </a:custGeom>
            <a:ln w="381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01512" y="2783738"/>
            <a:ext cx="1356360" cy="9772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【排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队-</a:t>
            </a:r>
            <a:r>
              <a:rPr sz="10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</a:t>
            </a:r>
            <a:r>
              <a:rPr sz="1050" b="1" spc="-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理-新增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05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</a:t>
            </a:r>
            <a:r>
              <a:rPr sz="105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</a:t>
            </a: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99000"/>
              </a:lnSpc>
              <a:spcBef>
                <a:spcPts val="50"/>
              </a:spcBef>
            </a:pPr>
            <a:r>
              <a:rPr sz="10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设置该门店的桌台排队 名称，排队编号，人数 设置，起始数据平均时 长等</a:t>
            </a:r>
            <a:endParaRPr sz="10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00375" y="1585341"/>
            <a:ext cx="371475" cy="338613"/>
          </a:xfrm>
          <a:custGeom>
            <a:avLst/>
            <a:gdLst/>
            <a:ahLst/>
            <a:cxnLst/>
            <a:rect l="l" t="t" r="r" b="b"/>
            <a:pathLst>
              <a:path w="495300" h="451485">
                <a:moveTo>
                  <a:pt x="258445" y="0"/>
                </a:moveTo>
                <a:lnTo>
                  <a:pt x="0" y="0"/>
                </a:lnTo>
                <a:lnTo>
                  <a:pt x="236854" y="225551"/>
                </a:lnTo>
                <a:lnTo>
                  <a:pt x="0" y="451103"/>
                </a:lnTo>
                <a:lnTo>
                  <a:pt x="258445" y="451103"/>
                </a:lnTo>
                <a:lnTo>
                  <a:pt x="495300" y="225551"/>
                </a:lnTo>
                <a:lnTo>
                  <a:pt x="25844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286375" y="1585341"/>
            <a:ext cx="370523" cy="338613"/>
          </a:xfrm>
          <a:custGeom>
            <a:avLst/>
            <a:gdLst/>
            <a:ahLst/>
            <a:cxnLst/>
            <a:rect l="l" t="t" r="r" b="b"/>
            <a:pathLst>
              <a:path w="494029" h="451485">
                <a:moveTo>
                  <a:pt x="256921" y="0"/>
                </a:moveTo>
                <a:lnTo>
                  <a:pt x="0" y="0"/>
                </a:lnTo>
                <a:lnTo>
                  <a:pt x="236854" y="225551"/>
                </a:lnTo>
                <a:lnTo>
                  <a:pt x="0" y="451103"/>
                </a:lnTo>
                <a:lnTo>
                  <a:pt x="256921" y="451103"/>
                </a:lnTo>
                <a:lnTo>
                  <a:pt x="493775" y="225551"/>
                </a:lnTo>
                <a:lnTo>
                  <a:pt x="256921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51017" y="1118997"/>
            <a:ext cx="1582103" cy="1271111"/>
            <a:chOff x="7801356" y="1491996"/>
            <a:chExt cx="2109470" cy="1694814"/>
          </a:xfrm>
        </p:grpSpPr>
        <p:pic>
          <p:nvPicPr>
            <p:cNvPr id="18" name="object 1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801356" y="1491996"/>
              <a:ext cx="2109216" cy="1694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38516" y="1604772"/>
              <a:ext cx="1865376" cy="14798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7576" y="1676400"/>
              <a:ext cx="1653540" cy="13243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4632" y="1711452"/>
              <a:ext cx="1484376" cy="116890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276730" y="1115568"/>
            <a:ext cx="1582103" cy="1271111"/>
            <a:chOff x="1702307" y="1487424"/>
            <a:chExt cx="2109470" cy="1694814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2307" y="1487424"/>
              <a:ext cx="2109216" cy="16946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9467" y="1597152"/>
              <a:ext cx="1836420" cy="14767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2431" y="1673352"/>
              <a:ext cx="1650492" cy="13243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4915" y="1711452"/>
              <a:ext cx="1482851" cy="116890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565016" y="1118997"/>
            <a:ext cx="1582103" cy="1271111"/>
            <a:chOff x="4753355" y="1491996"/>
            <a:chExt cx="2109470" cy="1694814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53355" y="1491996"/>
              <a:ext cx="2109216" cy="16946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0515" y="1604772"/>
              <a:ext cx="1836419" cy="147370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0431" y="1676400"/>
              <a:ext cx="1652015" cy="13243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45963" y="1711452"/>
              <a:ext cx="1482852" cy="116890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598675" y="1646682"/>
            <a:ext cx="9334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新建门店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98868" y="1646682"/>
            <a:ext cx="9334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新建桌台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78201" y="1646682"/>
            <a:ext cx="933450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新建排队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2709" y="647033"/>
            <a:ext cx="1754505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hlinkClick r:id="rId13"/>
              </a:rPr>
              <a:t>https://sp.fuioupay.com/</a:t>
            </a:r>
            <a:endParaRPr sz="1350" u="sng" spc="-15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微软雅黑" panose="020B0503020204020204" charset="-122"/>
              <a:ea typeface="微软雅黑" panose="020B0503020204020204" charset="-122"/>
              <a:cs typeface="Calibri" panose="020F0502020204030204"/>
              <a:hlinkClick r:id="rId13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546" y="633222"/>
            <a:ext cx="329088" cy="276701"/>
          </a:xfrm>
          <a:custGeom>
            <a:avLst/>
            <a:gdLst/>
            <a:ahLst/>
            <a:cxnLst/>
            <a:rect l="l" t="t" r="r" b="b"/>
            <a:pathLst>
              <a:path w="438784" h="368934">
                <a:moveTo>
                  <a:pt x="369981" y="0"/>
                </a:moveTo>
                <a:lnTo>
                  <a:pt x="69029" y="0"/>
                </a:lnTo>
                <a:lnTo>
                  <a:pt x="53161" y="3186"/>
                </a:lnTo>
                <a:lnTo>
                  <a:pt x="40200" y="11874"/>
                </a:lnTo>
                <a:lnTo>
                  <a:pt x="31459" y="24753"/>
                </a:lnTo>
                <a:lnTo>
                  <a:pt x="28253" y="40512"/>
                </a:lnTo>
                <a:lnTo>
                  <a:pt x="28253" y="223646"/>
                </a:lnTo>
                <a:lnTo>
                  <a:pt x="29147" y="228218"/>
                </a:lnTo>
                <a:lnTo>
                  <a:pt x="30713" y="232537"/>
                </a:lnTo>
                <a:lnTo>
                  <a:pt x="29819" y="233933"/>
                </a:lnTo>
                <a:lnTo>
                  <a:pt x="29147" y="235584"/>
                </a:lnTo>
                <a:lnTo>
                  <a:pt x="28775" y="237236"/>
                </a:lnTo>
                <a:lnTo>
                  <a:pt x="1341" y="346201"/>
                </a:lnTo>
                <a:lnTo>
                  <a:pt x="0" y="351663"/>
                </a:lnTo>
                <a:lnTo>
                  <a:pt x="1192" y="357377"/>
                </a:lnTo>
                <a:lnTo>
                  <a:pt x="4696" y="361823"/>
                </a:lnTo>
                <a:lnTo>
                  <a:pt x="8125" y="366267"/>
                </a:lnTo>
                <a:lnTo>
                  <a:pt x="13418" y="368807"/>
                </a:lnTo>
                <a:lnTo>
                  <a:pt x="419930" y="368807"/>
                </a:lnTo>
                <a:lnTo>
                  <a:pt x="427027" y="367381"/>
                </a:lnTo>
                <a:lnTo>
                  <a:pt x="432833" y="363489"/>
                </a:lnTo>
                <a:lnTo>
                  <a:pt x="436754" y="357717"/>
                </a:lnTo>
                <a:lnTo>
                  <a:pt x="438193" y="350646"/>
                </a:lnTo>
                <a:lnTo>
                  <a:pt x="438193" y="348741"/>
                </a:lnTo>
                <a:lnTo>
                  <a:pt x="437901" y="346963"/>
                </a:lnTo>
                <a:lnTo>
                  <a:pt x="437367" y="345313"/>
                </a:lnTo>
                <a:lnTo>
                  <a:pt x="436124" y="340359"/>
                </a:lnTo>
                <a:lnTo>
                  <a:pt x="172128" y="340359"/>
                </a:lnTo>
                <a:lnTo>
                  <a:pt x="171162" y="339978"/>
                </a:lnTo>
                <a:lnTo>
                  <a:pt x="170489" y="339089"/>
                </a:lnTo>
                <a:lnTo>
                  <a:pt x="169816" y="338327"/>
                </a:lnTo>
                <a:lnTo>
                  <a:pt x="169524" y="337184"/>
                </a:lnTo>
                <a:lnTo>
                  <a:pt x="169723" y="335914"/>
                </a:lnTo>
                <a:lnTo>
                  <a:pt x="177195" y="294639"/>
                </a:lnTo>
                <a:lnTo>
                  <a:pt x="178694" y="293369"/>
                </a:lnTo>
                <a:lnTo>
                  <a:pt x="424330" y="293369"/>
                </a:lnTo>
                <a:lnTo>
                  <a:pt x="410240" y="237236"/>
                </a:lnTo>
                <a:lnTo>
                  <a:pt x="409795" y="235584"/>
                </a:lnTo>
                <a:lnTo>
                  <a:pt x="409122" y="233933"/>
                </a:lnTo>
                <a:lnTo>
                  <a:pt x="408297" y="232537"/>
                </a:lnTo>
                <a:lnTo>
                  <a:pt x="409859" y="228218"/>
                </a:lnTo>
                <a:lnTo>
                  <a:pt x="410684" y="223646"/>
                </a:lnTo>
                <a:lnTo>
                  <a:pt x="66870" y="223519"/>
                </a:lnTo>
                <a:lnTo>
                  <a:pt x="65079" y="222630"/>
                </a:lnTo>
                <a:lnTo>
                  <a:pt x="63809" y="220852"/>
                </a:lnTo>
                <a:lnTo>
                  <a:pt x="63809" y="37718"/>
                </a:lnTo>
                <a:lnTo>
                  <a:pt x="66197" y="35432"/>
                </a:lnTo>
                <a:lnTo>
                  <a:pt x="409652" y="35432"/>
                </a:lnTo>
                <a:lnTo>
                  <a:pt x="407480" y="24753"/>
                </a:lnTo>
                <a:lnTo>
                  <a:pt x="398748" y="11874"/>
                </a:lnTo>
                <a:lnTo>
                  <a:pt x="385808" y="3186"/>
                </a:lnTo>
                <a:lnTo>
                  <a:pt x="369981" y="0"/>
                </a:lnTo>
                <a:close/>
              </a:path>
              <a:path w="438784" h="368934">
                <a:moveTo>
                  <a:pt x="424330" y="293369"/>
                </a:moveTo>
                <a:lnTo>
                  <a:pt x="260240" y="293369"/>
                </a:lnTo>
                <a:lnTo>
                  <a:pt x="261739" y="294639"/>
                </a:lnTo>
                <a:lnTo>
                  <a:pt x="262107" y="296290"/>
                </a:lnTo>
                <a:lnTo>
                  <a:pt x="269194" y="335914"/>
                </a:lnTo>
                <a:lnTo>
                  <a:pt x="269346" y="336168"/>
                </a:lnTo>
                <a:lnTo>
                  <a:pt x="269346" y="338708"/>
                </a:lnTo>
                <a:lnTo>
                  <a:pt x="267771" y="340359"/>
                </a:lnTo>
                <a:lnTo>
                  <a:pt x="436124" y="340359"/>
                </a:lnTo>
                <a:lnTo>
                  <a:pt x="424330" y="293369"/>
                </a:lnTo>
                <a:close/>
              </a:path>
              <a:path w="438784" h="368934">
                <a:moveTo>
                  <a:pt x="409652" y="35432"/>
                </a:moveTo>
                <a:lnTo>
                  <a:pt x="372813" y="35432"/>
                </a:lnTo>
                <a:lnTo>
                  <a:pt x="375124" y="37718"/>
                </a:lnTo>
                <a:lnTo>
                  <a:pt x="375124" y="220852"/>
                </a:lnTo>
                <a:lnTo>
                  <a:pt x="373854" y="222630"/>
                </a:lnTo>
                <a:lnTo>
                  <a:pt x="372064" y="223519"/>
                </a:lnTo>
                <a:lnTo>
                  <a:pt x="410684" y="223519"/>
                </a:lnTo>
                <a:lnTo>
                  <a:pt x="410684" y="40512"/>
                </a:lnTo>
                <a:lnTo>
                  <a:pt x="409652" y="35432"/>
                </a:lnTo>
                <a:close/>
              </a:path>
              <a:path w="438784" h="368934">
                <a:moveTo>
                  <a:pt x="150144" y="128142"/>
                </a:moveTo>
                <a:lnTo>
                  <a:pt x="135545" y="168120"/>
                </a:lnTo>
                <a:lnTo>
                  <a:pt x="135407" y="182276"/>
                </a:lnTo>
                <a:lnTo>
                  <a:pt x="138657" y="194055"/>
                </a:lnTo>
                <a:lnTo>
                  <a:pt x="173779" y="214629"/>
                </a:lnTo>
                <a:lnTo>
                  <a:pt x="183730" y="213832"/>
                </a:lnTo>
                <a:lnTo>
                  <a:pt x="194270" y="211486"/>
                </a:lnTo>
                <a:lnTo>
                  <a:pt x="205258" y="207664"/>
                </a:lnTo>
                <a:lnTo>
                  <a:pt x="216552" y="202437"/>
                </a:lnTo>
                <a:lnTo>
                  <a:pt x="208348" y="201929"/>
                </a:lnTo>
                <a:lnTo>
                  <a:pt x="202932" y="200787"/>
                </a:lnTo>
                <a:lnTo>
                  <a:pt x="165727" y="200787"/>
                </a:lnTo>
                <a:lnTo>
                  <a:pt x="159542" y="198627"/>
                </a:lnTo>
                <a:lnTo>
                  <a:pt x="155287" y="194437"/>
                </a:lnTo>
                <a:lnTo>
                  <a:pt x="150944" y="187773"/>
                </a:lnTo>
                <a:lnTo>
                  <a:pt x="148991" y="179038"/>
                </a:lnTo>
                <a:lnTo>
                  <a:pt x="149427" y="168941"/>
                </a:lnTo>
                <a:lnTo>
                  <a:pt x="149545" y="168120"/>
                </a:lnTo>
                <a:lnTo>
                  <a:pt x="152357" y="156463"/>
                </a:lnTo>
                <a:lnTo>
                  <a:pt x="153052" y="154304"/>
                </a:lnTo>
                <a:lnTo>
                  <a:pt x="153433" y="153288"/>
                </a:lnTo>
                <a:lnTo>
                  <a:pt x="151262" y="146050"/>
                </a:lnTo>
                <a:lnTo>
                  <a:pt x="150144" y="138302"/>
                </a:lnTo>
                <a:lnTo>
                  <a:pt x="150144" y="128142"/>
                </a:lnTo>
                <a:close/>
              </a:path>
              <a:path w="438784" h="368934">
                <a:moveTo>
                  <a:pt x="193299" y="197357"/>
                </a:moveTo>
                <a:lnTo>
                  <a:pt x="186288" y="199516"/>
                </a:lnTo>
                <a:lnTo>
                  <a:pt x="179659" y="200787"/>
                </a:lnTo>
                <a:lnTo>
                  <a:pt x="202932" y="200787"/>
                </a:lnTo>
                <a:lnTo>
                  <a:pt x="200525" y="200278"/>
                </a:lnTo>
                <a:lnTo>
                  <a:pt x="193299" y="197357"/>
                </a:lnTo>
                <a:close/>
              </a:path>
              <a:path w="438784" h="368934">
                <a:moveTo>
                  <a:pt x="220438" y="66928"/>
                </a:moveTo>
                <a:lnTo>
                  <a:pt x="176077" y="85089"/>
                </a:lnTo>
                <a:lnTo>
                  <a:pt x="158689" y="128904"/>
                </a:lnTo>
                <a:lnTo>
                  <a:pt x="158587" y="130555"/>
                </a:lnTo>
                <a:lnTo>
                  <a:pt x="159706" y="143228"/>
                </a:lnTo>
                <a:lnTo>
                  <a:pt x="185329" y="183608"/>
                </a:lnTo>
                <a:lnTo>
                  <a:pt x="220438" y="194055"/>
                </a:lnTo>
                <a:lnTo>
                  <a:pt x="234126" y="192811"/>
                </a:lnTo>
                <a:lnTo>
                  <a:pt x="246813" y="189150"/>
                </a:lnTo>
                <a:lnTo>
                  <a:pt x="258200" y="183179"/>
                </a:lnTo>
                <a:lnTo>
                  <a:pt x="267987" y="175005"/>
                </a:lnTo>
                <a:lnTo>
                  <a:pt x="271023" y="171830"/>
                </a:lnTo>
                <a:lnTo>
                  <a:pt x="220438" y="171830"/>
                </a:lnTo>
                <a:lnTo>
                  <a:pt x="212244" y="171100"/>
                </a:lnTo>
                <a:lnTo>
                  <a:pt x="181602" y="139318"/>
                </a:lnTo>
                <a:lnTo>
                  <a:pt x="272991" y="139318"/>
                </a:lnTo>
                <a:lnTo>
                  <a:pt x="275595" y="138302"/>
                </a:lnTo>
                <a:lnTo>
                  <a:pt x="277461" y="136270"/>
                </a:lnTo>
                <a:lnTo>
                  <a:pt x="279405" y="134365"/>
                </a:lnTo>
                <a:lnTo>
                  <a:pt x="280342" y="132079"/>
                </a:lnTo>
                <a:lnTo>
                  <a:pt x="280283" y="128142"/>
                </a:lnTo>
                <a:lnTo>
                  <a:pt x="279203" y="117093"/>
                </a:lnTo>
                <a:lnTo>
                  <a:pt x="182643" y="117093"/>
                </a:lnTo>
                <a:lnTo>
                  <a:pt x="184574" y="110108"/>
                </a:lnTo>
                <a:lnTo>
                  <a:pt x="220438" y="89026"/>
                </a:lnTo>
                <a:lnTo>
                  <a:pt x="266827" y="89026"/>
                </a:lnTo>
                <a:lnTo>
                  <a:pt x="263377" y="84581"/>
                </a:lnTo>
                <a:lnTo>
                  <a:pt x="254471" y="77001"/>
                </a:lnTo>
                <a:lnTo>
                  <a:pt x="244165" y="71469"/>
                </a:lnTo>
                <a:lnTo>
                  <a:pt x="232730" y="68079"/>
                </a:lnTo>
                <a:lnTo>
                  <a:pt x="220438" y="66928"/>
                </a:lnTo>
                <a:close/>
              </a:path>
              <a:path w="438784" h="368934">
                <a:moveTo>
                  <a:pt x="261955" y="156463"/>
                </a:moveTo>
                <a:lnTo>
                  <a:pt x="259199" y="156463"/>
                </a:lnTo>
                <a:lnTo>
                  <a:pt x="256443" y="156590"/>
                </a:lnTo>
                <a:lnTo>
                  <a:pt x="253827" y="157733"/>
                </a:lnTo>
                <a:lnTo>
                  <a:pt x="251973" y="159638"/>
                </a:lnTo>
                <a:lnTo>
                  <a:pt x="245713" y="164865"/>
                </a:lnTo>
                <a:lnTo>
                  <a:pt x="238244" y="168687"/>
                </a:lnTo>
                <a:lnTo>
                  <a:pt x="229756" y="171033"/>
                </a:lnTo>
                <a:lnTo>
                  <a:pt x="220438" y="171830"/>
                </a:lnTo>
                <a:lnTo>
                  <a:pt x="271023" y="171830"/>
                </a:lnTo>
                <a:lnTo>
                  <a:pt x="271786" y="171033"/>
                </a:lnTo>
                <a:lnTo>
                  <a:pt x="271797" y="164718"/>
                </a:lnTo>
                <a:lnTo>
                  <a:pt x="267848" y="160781"/>
                </a:lnTo>
                <a:lnTo>
                  <a:pt x="266501" y="159512"/>
                </a:lnTo>
                <a:lnTo>
                  <a:pt x="264571" y="157606"/>
                </a:lnTo>
                <a:lnTo>
                  <a:pt x="261955" y="156463"/>
                </a:lnTo>
                <a:close/>
              </a:path>
              <a:path w="438784" h="368934">
                <a:moveTo>
                  <a:pt x="295860" y="60198"/>
                </a:moveTo>
                <a:lnTo>
                  <a:pt x="273207" y="60198"/>
                </a:lnTo>
                <a:lnTo>
                  <a:pt x="279468" y="62356"/>
                </a:lnTo>
                <a:lnTo>
                  <a:pt x="283723" y="66548"/>
                </a:lnTo>
                <a:lnTo>
                  <a:pt x="288059" y="73211"/>
                </a:lnTo>
                <a:lnTo>
                  <a:pt x="290004" y="81946"/>
                </a:lnTo>
                <a:lnTo>
                  <a:pt x="289568" y="91646"/>
                </a:lnTo>
                <a:lnTo>
                  <a:pt x="289443" y="92809"/>
                </a:lnTo>
                <a:lnTo>
                  <a:pt x="286595" y="104473"/>
                </a:lnTo>
                <a:lnTo>
                  <a:pt x="286021" y="106425"/>
                </a:lnTo>
                <a:lnTo>
                  <a:pt x="285653" y="107314"/>
                </a:lnTo>
                <a:lnTo>
                  <a:pt x="287672" y="114173"/>
                </a:lnTo>
                <a:lnTo>
                  <a:pt x="288666" y="121078"/>
                </a:lnTo>
                <a:lnTo>
                  <a:pt x="288737" y="131825"/>
                </a:lnTo>
                <a:lnTo>
                  <a:pt x="288714" y="132079"/>
                </a:lnTo>
                <a:lnTo>
                  <a:pt x="288256" y="133730"/>
                </a:lnTo>
                <a:lnTo>
                  <a:pt x="291752" y="127375"/>
                </a:lnTo>
                <a:lnTo>
                  <a:pt x="303593" y="78644"/>
                </a:lnTo>
                <a:lnTo>
                  <a:pt x="300261" y="66528"/>
                </a:lnTo>
                <a:lnTo>
                  <a:pt x="295860" y="60198"/>
                </a:lnTo>
                <a:close/>
              </a:path>
              <a:path w="438784" h="368934">
                <a:moveTo>
                  <a:pt x="266827" y="89026"/>
                </a:moveTo>
                <a:lnTo>
                  <a:pt x="220438" y="89026"/>
                </a:lnTo>
                <a:lnTo>
                  <a:pt x="233265" y="90947"/>
                </a:lnTo>
                <a:lnTo>
                  <a:pt x="243802" y="96488"/>
                </a:lnTo>
                <a:lnTo>
                  <a:pt x="251712" y="105314"/>
                </a:lnTo>
                <a:lnTo>
                  <a:pt x="256659" y="117093"/>
                </a:lnTo>
                <a:lnTo>
                  <a:pt x="279203" y="117093"/>
                </a:lnTo>
                <a:lnTo>
                  <a:pt x="279127" y="116318"/>
                </a:lnTo>
                <a:lnTo>
                  <a:pt x="275812" y="104473"/>
                </a:lnTo>
                <a:lnTo>
                  <a:pt x="270527" y="93795"/>
                </a:lnTo>
                <a:lnTo>
                  <a:pt x="266827" y="89026"/>
                </a:lnTo>
                <a:close/>
              </a:path>
              <a:path w="438784" h="368934">
                <a:moveTo>
                  <a:pt x="265231" y="46481"/>
                </a:moveTo>
                <a:lnTo>
                  <a:pt x="255239" y="47259"/>
                </a:lnTo>
                <a:lnTo>
                  <a:pt x="244702" y="49561"/>
                </a:lnTo>
                <a:lnTo>
                  <a:pt x="233774" y="53339"/>
                </a:lnTo>
                <a:lnTo>
                  <a:pt x="222610" y="58546"/>
                </a:lnTo>
                <a:lnTo>
                  <a:pt x="231030" y="58674"/>
                </a:lnTo>
                <a:lnTo>
                  <a:pt x="239158" y="60325"/>
                </a:lnTo>
                <a:lnTo>
                  <a:pt x="246537" y="63373"/>
                </a:lnTo>
                <a:lnTo>
                  <a:pt x="253166" y="61213"/>
                </a:lnTo>
                <a:lnTo>
                  <a:pt x="259504" y="60198"/>
                </a:lnTo>
                <a:lnTo>
                  <a:pt x="295860" y="60198"/>
                </a:lnTo>
                <a:lnTo>
                  <a:pt x="293476" y="56768"/>
                </a:lnTo>
                <a:lnTo>
                  <a:pt x="287806" y="52322"/>
                </a:lnTo>
                <a:lnTo>
                  <a:pt x="281144" y="49101"/>
                </a:lnTo>
                <a:lnTo>
                  <a:pt x="273588" y="47142"/>
                </a:lnTo>
                <a:lnTo>
                  <a:pt x="265231" y="46481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092643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SP</a:t>
            </a: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平台设置流程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2538" y="1566863"/>
            <a:ext cx="944404" cy="1710214"/>
            <a:chOff x="1670050" y="2089150"/>
            <a:chExt cx="1259205" cy="2280285"/>
          </a:xfrm>
        </p:grpSpPr>
        <p:sp>
          <p:nvSpPr>
            <p:cNvPr id="4" name="object 4"/>
            <p:cNvSpPr/>
            <p:nvPr/>
          </p:nvSpPr>
          <p:spPr>
            <a:xfrm>
              <a:off x="1827276" y="2095500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19">
                  <a:moveTo>
                    <a:pt x="103022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030224" y="515112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827276" y="2095500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19">
                  <a:moveTo>
                    <a:pt x="0" y="515112"/>
                  </a:moveTo>
                  <a:lnTo>
                    <a:pt x="1030224" y="515112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0" y="4146804"/>
              <a:ext cx="1246505" cy="216535"/>
            </a:xfrm>
            <a:custGeom>
              <a:avLst/>
              <a:gdLst/>
              <a:ahLst/>
              <a:cxnLst/>
              <a:rect l="l" t="t" r="r" b="b"/>
              <a:pathLst>
                <a:path w="1246505" h="216535">
                  <a:moveTo>
                    <a:pt x="623316" y="0"/>
                  </a:moveTo>
                  <a:lnTo>
                    <a:pt x="623316" y="108204"/>
                  </a:lnTo>
                  <a:lnTo>
                    <a:pt x="1246505" y="108204"/>
                  </a:lnTo>
                  <a:lnTo>
                    <a:pt x="1246505" y="216281"/>
                  </a:lnTo>
                </a:path>
                <a:path w="1246505" h="216535">
                  <a:moveTo>
                    <a:pt x="623188" y="0"/>
                  </a:moveTo>
                  <a:lnTo>
                    <a:pt x="623188" y="108204"/>
                  </a:lnTo>
                  <a:lnTo>
                    <a:pt x="0" y="108204"/>
                  </a:lnTo>
                  <a:lnTo>
                    <a:pt x="0" y="216281"/>
                  </a:lnTo>
                </a:path>
              </a:pathLst>
            </a:custGeom>
            <a:ln w="12192">
              <a:solidFill>
                <a:srgbClr val="93B1B5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70457" y="1571625"/>
            <a:ext cx="772954" cy="269875"/>
          </a:xfrm>
          <a:prstGeom prst="rect">
            <a:avLst/>
          </a:prstGeom>
        </p:spPr>
        <p:txBody>
          <a:bodyPr vert="horz" wrap="square" lIns="0" tIns="86201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905"/>
              </a:spcBef>
            </a:pPr>
            <a:r>
              <a:rPr sz="12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登陆</a:t>
            </a:r>
            <a:endParaRPr sz="1200" spc="-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65314" y="2197925"/>
            <a:ext cx="782479" cy="396240"/>
            <a:chOff x="1802638" y="2852673"/>
            <a:chExt cx="1043305" cy="528320"/>
          </a:xfrm>
        </p:grpSpPr>
        <p:sp>
          <p:nvSpPr>
            <p:cNvPr id="9" name="object 9"/>
            <p:cNvSpPr/>
            <p:nvPr/>
          </p:nvSpPr>
          <p:spPr>
            <a:xfrm>
              <a:off x="1808988" y="2859023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20">
                  <a:moveTo>
                    <a:pt x="103022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030224" y="515112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08988" y="2859023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20">
                  <a:moveTo>
                    <a:pt x="0" y="515112"/>
                  </a:moveTo>
                  <a:lnTo>
                    <a:pt x="1030224" y="515112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70076" y="2202687"/>
            <a:ext cx="772954" cy="314325"/>
          </a:xfrm>
          <a:prstGeom prst="rect">
            <a:avLst/>
          </a:prstGeom>
        </p:spPr>
        <p:txBody>
          <a:bodyPr vert="horz" wrap="square" lIns="0" tIns="7143" rIns="0" bIns="0" rtlCol="0">
            <a:spAutoFit/>
          </a:bodyPr>
          <a:lstStyle/>
          <a:p>
            <a:pPr marL="211455" marR="78740" indent="-125095" algn="ctr" fontAlgn="auto">
              <a:lnSpc>
                <a:spcPct val="100000"/>
              </a:lnSpc>
              <a:spcBef>
                <a:spcPts val="0"/>
              </a:spcBef>
            </a:pPr>
            <a:r>
              <a:rPr sz="10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Sp商户</a:t>
            </a:r>
            <a:endParaRPr sz="1000" spc="-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1455" marR="78740" indent="-125095" algn="ctr" fontAlgn="auto">
              <a:lnSpc>
                <a:spcPct val="100000"/>
              </a:lnSpc>
              <a:spcBef>
                <a:spcPts val="0"/>
              </a:spcBef>
            </a:pPr>
            <a:r>
              <a:rPr sz="10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管理平台</a:t>
            </a:r>
            <a:endParaRPr sz="1000" spc="-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33691" y="2938716"/>
            <a:ext cx="782479" cy="396240"/>
            <a:chOff x="1778254" y="3625341"/>
            <a:chExt cx="1043305" cy="528320"/>
          </a:xfrm>
        </p:grpSpPr>
        <p:sp>
          <p:nvSpPr>
            <p:cNvPr id="13" name="object 13"/>
            <p:cNvSpPr/>
            <p:nvPr/>
          </p:nvSpPr>
          <p:spPr>
            <a:xfrm>
              <a:off x="1784604" y="3631691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20">
                  <a:moveTo>
                    <a:pt x="1030224" y="0"/>
                  </a:moveTo>
                  <a:lnTo>
                    <a:pt x="0" y="0"/>
                  </a:lnTo>
                  <a:lnTo>
                    <a:pt x="0" y="515111"/>
                  </a:lnTo>
                  <a:lnTo>
                    <a:pt x="1030224" y="515111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84604" y="3631691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20">
                  <a:moveTo>
                    <a:pt x="0" y="515111"/>
                  </a:moveTo>
                  <a:lnTo>
                    <a:pt x="1030224" y="515111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51511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38453" y="2943478"/>
            <a:ext cx="772954" cy="269240"/>
          </a:xfrm>
          <a:prstGeom prst="rect">
            <a:avLst/>
          </a:prstGeom>
        </p:spPr>
        <p:txBody>
          <a:bodyPr vert="horz" wrap="square" lIns="0" tIns="85248" rIns="0" bIns="0" rtlCol="0">
            <a:spAutoFit/>
          </a:bodyPr>
          <a:lstStyle/>
          <a:p>
            <a:pPr marL="311785" algn="l">
              <a:lnSpc>
                <a:spcPct val="100000"/>
              </a:lnSpc>
              <a:spcBef>
                <a:spcPts val="895"/>
              </a:spcBef>
            </a:pPr>
            <a:r>
              <a:rPr sz="12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排队</a:t>
            </a:r>
            <a:endParaRPr sz="1200" spc="-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66204" y="3486214"/>
            <a:ext cx="782479" cy="396240"/>
            <a:chOff x="1154938" y="4355338"/>
            <a:chExt cx="1043305" cy="528320"/>
          </a:xfrm>
        </p:grpSpPr>
        <p:sp>
          <p:nvSpPr>
            <p:cNvPr id="17" name="object 17"/>
            <p:cNvSpPr/>
            <p:nvPr/>
          </p:nvSpPr>
          <p:spPr>
            <a:xfrm>
              <a:off x="1161288" y="4361688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20">
                  <a:moveTo>
                    <a:pt x="103022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030224" y="515112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161288" y="4361688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5" h="515620">
                  <a:moveTo>
                    <a:pt x="0" y="515112"/>
                  </a:moveTo>
                  <a:lnTo>
                    <a:pt x="1030224" y="515112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0966" y="3490976"/>
            <a:ext cx="772954" cy="270510"/>
          </a:xfrm>
          <a:prstGeom prst="rect">
            <a:avLst/>
          </a:prstGeom>
        </p:spPr>
        <p:txBody>
          <a:bodyPr vert="horz" wrap="square" lIns="0" tIns="86677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910"/>
              </a:spcBef>
            </a:pPr>
            <a:r>
              <a:rPr sz="12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排队管理</a:t>
            </a:r>
            <a:endParaRPr sz="1200" spc="-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01178" y="3486214"/>
            <a:ext cx="782479" cy="396240"/>
            <a:chOff x="2401570" y="4355338"/>
            <a:chExt cx="1043305" cy="528320"/>
          </a:xfrm>
        </p:grpSpPr>
        <p:sp>
          <p:nvSpPr>
            <p:cNvPr id="21" name="object 21"/>
            <p:cNvSpPr/>
            <p:nvPr/>
          </p:nvSpPr>
          <p:spPr>
            <a:xfrm>
              <a:off x="2407920" y="4361688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4" h="515620">
                  <a:moveTo>
                    <a:pt x="1030224" y="0"/>
                  </a:moveTo>
                  <a:lnTo>
                    <a:pt x="0" y="0"/>
                  </a:lnTo>
                  <a:lnTo>
                    <a:pt x="0" y="515112"/>
                  </a:lnTo>
                  <a:lnTo>
                    <a:pt x="1030224" y="515112"/>
                  </a:lnTo>
                  <a:lnTo>
                    <a:pt x="10302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407920" y="4361688"/>
              <a:ext cx="1030605" cy="515620"/>
            </a:xfrm>
            <a:custGeom>
              <a:avLst/>
              <a:gdLst/>
              <a:ahLst/>
              <a:cxnLst/>
              <a:rect l="l" t="t" r="r" b="b"/>
              <a:pathLst>
                <a:path w="1030604" h="515620">
                  <a:moveTo>
                    <a:pt x="0" y="515112"/>
                  </a:moveTo>
                  <a:lnTo>
                    <a:pt x="1030224" y="515112"/>
                  </a:lnTo>
                  <a:lnTo>
                    <a:pt x="1030224" y="0"/>
                  </a:lnTo>
                  <a:lnTo>
                    <a:pt x="0" y="0"/>
                  </a:lnTo>
                  <a:lnTo>
                    <a:pt x="0" y="5151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05940" y="3490976"/>
            <a:ext cx="772954" cy="270510"/>
          </a:xfrm>
          <a:prstGeom prst="rect">
            <a:avLst/>
          </a:prstGeom>
        </p:spPr>
        <p:txBody>
          <a:bodyPr vert="horz" wrap="square" lIns="0" tIns="86677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910"/>
              </a:spcBef>
            </a:pPr>
            <a:r>
              <a:rPr sz="1200" spc="-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排队记录</a:t>
            </a:r>
            <a:endParaRPr sz="1200" spc="-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14500" y="564641"/>
            <a:ext cx="7333487" cy="4037076"/>
            <a:chOff x="2286000" y="752855"/>
            <a:chExt cx="9777983" cy="5382768"/>
          </a:xfrm>
        </p:grpSpPr>
        <p:pic>
          <p:nvPicPr>
            <p:cNvPr id="25" name="object 2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91811" y="752855"/>
              <a:ext cx="7472172" cy="53827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609088"/>
              <a:ext cx="114300" cy="24688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286000" y="2609088"/>
              <a:ext cx="114300" cy="247015"/>
            </a:xfrm>
            <a:custGeom>
              <a:avLst/>
              <a:gdLst/>
              <a:ahLst/>
              <a:cxnLst/>
              <a:rect l="l" t="t" r="r" b="b"/>
              <a:pathLst>
                <a:path w="114300" h="247014">
                  <a:moveTo>
                    <a:pt x="0" y="189737"/>
                  </a:moveTo>
                  <a:lnTo>
                    <a:pt x="28575" y="189737"/>
                  </a:lnTo>
                  <a:lnTo>
                    <a:pt x="28575" y="0"/>
                  </a:lnTo>
                  <a:lnTo>
                    <a:pt x="85725" y="0"/>
                  </a:lnTo>
                  <a:lnTo>
                    <a:pt x="85725" y="189737"/>
                  </a:lnTo>
                  <a:lnTo>
                    <a:pt x="114300" y="189737"/>
                  </a:lnTo>
                  <a:lnTo>
                    <a:pt x="57150" y="246887"/>
                  </a:lnTo>
                  <a:lnTo>
                    <a:pt x="0" y="189737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0" y="3605445"/>
              <a:ext cx="114300" cy="2484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86000" y="3605446"/>
              <a:ext cx="114300" cy="248920"/>
            </a:xfrm>
            <a:custGeom>
              <a:avLst/>
              <a:gdLst/>
              <a:ahLst/>
              <a:cxnLst/>
              <a:rect l="l" t="t" r="r" b="b"/>
              <a:pathLst>
                <a:path w="114300" h="248920">
                  <a:moveTo>
                    <a:pt x="0" y="191262"/>
                  </a:moveTo>
                  <a:lnTo>
                    <a:pt x="28575" y="191262"/>
                  </a:lnTo>
                  <a:lnTo>
                    <a:pt x="28575" y="0"/>
                  </a:lnTo>
                  <a:lnTo>
                    <a:pt x="85725" y="0"/>
                  </a:lnTo>
                  <a:lnTo>
                    <a:pt x="85725" y="191262"/>
                  </a:lnTo>
                  <a:lnTo>
                    <a:pt x="114300" y="191262"/>
                  </a:lnTo>
                  <a:lnTo>
                    <a:pt x="57150" y="248412"/>
                  </a:lnTo>
                  <a:lnTo>
                    <a:pt x="0" y="191262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3685" y="647065"/>
            <a:ext cx="2528570" cy="611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135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https://sp.fuioupay.com/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6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【排队</a:t>
            </a:r>
            <a:r>
              <a:rPr sz="135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功能模块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6546" y="633222"/>
            <a:ext cx="329088" cy="276701"/>
          </a:xfrm>
          <a:custGeom>
            <a:avLst/>
            <a:gdLst/>
            <a:ahLst/>
            <a:cxnLst/>
            <a:rect l="l" t="t" r="r" b="b"/>
            <a:pathLst>
              <a:path w="438784" h="368934">
                <a:moveTo>
                  <a:pt x="369981" y="0"/>
                </a:moveTo>
                <a:lnTo>
                  <a:pt x="69029" y="0"/>
                </a:lnTo>
                <a:lnTo>
                  <a:pt x="53161" y="3186"/>
                </a:lnTo>
                <a:lnTo>
                  <a:pt x="40200" y="11874"/>
                </a:lnTo>
                <a:lnTo>
                  <a:pt x="31459" y="24753"/>
                </a:lnTo>
                <a:lnTo>
                  <a:pt x="28253" y="40512"/>
                </a:lnTo>
                <a:lnTo>
                  <a:pt x="28253" y="223646"/>
                </a:lnTo>
                <a:lnTo>
                  <a:pt x="29147" y="228218"/>
                </a:lnTo>
                <a:lnTo>
                  <a:pt x="30713" y="232537"/>
                </a:lnTo>
                <a:lnTo>
                  <a:pt x="29819" y="233933"/>
                </a:lnTo>
                <a:lnTo>
                  <a:pt x="29147" y="235584"/>
                </a:lnTo>
                <a:lnTo>
                  <a:pt x="28775" y="237236"/>
                </a:lnTo>
                <a:lnTo>
                  <a:pt x="1341" y="346201"/>
                </a:lnTo>
                <a:lnTo>
                  <a:pt x="0" y="351663"/>
                </a:lnTo>
                <a:lnTo>
                  <a:pt x="1192" y="357377"/>
                </a:lnTo>
                <a:lnTo>
                  <a:pt x="4696" y="361823"/>
                </a:lnTo>
                <a:lnTo>
                  <a:pt x="8125" y="366267"/>
                </a:lnTo>
                <a:lnTo>
                  <a:pt x="13418" y="368807"/>
                </a:lnTo>
                <a:lnTo>
                  <a:pt x="419930" y="368807"/>
                </a:lnTo>
                <a:lnTo>
                  <a:pt x="427027" y="367381"/>
                </a:lnTo>
                <a:lnTo>
                  <a:pt x="432833" y="363489"/>
                </a:lnTo>
                <a:lnTo>
                  <a:pt x="436754" y="357717"/>
                </a:lnTo>
                <a:lnTo>
                  <a:pt x="438193" y="350646"/>
                </a:lnTo>
                <a:lnTo>
                  <a:pt x="438193" y="348741"/>
                </a:lnTo>
                <a:lnTo>
                  <a:pt x="437901" y="346963"/>
                </a:lnTo>
                <a:lnTo>
                  <a:pt x="437367" y="345313"/>
                </a:lnTo>
                <a:lnTo>
                  <a:pt x="436124" y="340359"/>
                </a:lnTo>
                <a:lnTo>
                  <a:pt x="172128" y="340359"/>
                </a:lnTo>
                <a:lnTo>
                  <a:pt x="171162" y="339978"/>
                </a:lnTo>
                <a:lnTo>
                  <a:pt x="170489" y="339089"/>
                </a:lnTo>
                <a:lnTo>
                  <a:pt x="169816" y="338327"/>
                </a:lnTo>
                <a:lnTo>
                  <a:pt x="169524" y="337184"/>
                </a:lnTo>
                <a:lnTo>
                  <a:pt x="169723" y="335914"/>
                </a:lnTo>
                <a:lnTo>
                  <a:pt x="177195" y="294639"/>
                </a:lnTo>
                <a:lnTo>
                  <a:pt x="178694" y="293369"/>
                </a:lnTo>
                <a:lnTo>
                  <a:pt x="424330" y="293369"/>
                </a:lnTo>
                <a:lnTo>
                  <a:pt x="410240" y="237236"/>
                </a:lnTo>
                <a:lnTo>
                  <a:pt x="409795" y="235584"/>
                </a:lnTo>
                <a:lnTo>
                  <a:pt x="409122" y="233933"/>
                </a:lnTo>
                <a:lnTo>
                  <a:pt x="408297" y="232537"/>
                </a:lnTo>
                <a:lnTo>
                  <a:pt x="409859" y="228218"/>
                </a:lnTo>
                <a:lnTo>
                  <a:pt x="410684" y="223646"/>
                </a:lnTo>
                <a:lnTo>
                  <a:pt x="66870" y="223519"/>
                </a:lnTo>
                <a:lnTo>
                  <a:pt x="65079" y="222630"/>
                </a:lnTo>
                <a:lnTo>
                  <a:pt x="63809" y="220852"/>
                </a:lnTo>
                <a:lnTo>
                  <a:pt x="63809" y="37718"/>
                </a:lnTo>
                <a:lnTo>
                  <a:pt x="66197" y="35432"/>
                </a:lnTo>
                <a:lnTo>
                  <a:pt x="409652" y="35432"/>
                </a:lnTo>
                <a:lnTo>
                  <a:pt x="407480" y="24753"/>
                </a:lnTo>
                <a:lnTo>
                  <a:pt x="398748" y="11874"/>
                </a:lnTo>
                <a:lnTo>
                  <a:pt x="385808" y="3186"/>
                </a:lnTo>
                <a:lnTo>
                  <a:pt x="369981" y="0"/>
                </a:lnTo>
                <a:close/>
              </a:path>
              <a:path w="438784" h="368934">
                <a:moveTo>
                  <a:pt x="424330" y="293369"/>
                </a:moveTo>
                <a:lnTo>
                  <a:pt x="260240" y="293369"/>
                </a:lnTo>
                <a:lnTo>
                  <a:pt x="261739" y="294639"/>
                </a:lnTo>
                <a:lnTo>
                  <a:pt x="262107" y="296290"/>
                </a:lnTo>
                <a:lnTo>
                  <a:pt x="269194" y="335914"/>
                </a:lnTo>
                <a:lnTo>
                  <a:pt x="269346" y="336168"/>
                </a:lnTo>
                <a:lnTo>
                  <a:pt x="269346" y="338708"/>
                </a:lnTo>
                <a:lnTo>
                  <a:pt x="267771" y="340359"/>
                </a:lnTo>
                <a:lnTo>
                  <a:pt x="436124" y="340359"/>
                </a:lnTo>
                <a:lnTo>
                  <a:pt x="424330" y="293369"/>
                </a:lnTo>
                <a:close/>
              </a:path>
              <a:path w="438784" h="368934">
                <a:moveTo>
                  <a:pt x="409652" y="35432"/>
                </a:moveTo>
                <a:lnTo>
                  <a:pt x="372813" y="35432"/>
                </a:lnTo>
                <a:lnTo>
                  <a:pt x="375124" y="37718"/>
                </a:lnTo>
                <a:lnTo>
                  <a:pt x="375124" y="220852"/>
                </a:lnTo>
                <a:lnTo>
                  <a:pt x="373854" y="222630"/>
                </a:lnTo>
                <a:lnTo>
                  <a:pt x="372064" y="223519"/>
                </a:lnTo>
                <a:lnTo>
                  <a:pt x="410684" y="223519"/>
                </a:lnTo>
                <a:lnTo>
                  <a:pt x="410684" y="40512"/>
                </a:lnTo>
                <a:lnTo>
                  <a:pt x="409652" y="35432"/>
                </a:lnTo>
                <a:close/>
              </a:path>
              <a:path w="438784" h="368934">
                <a:moveTo>
                  <a:pt x="150144" y="128142"/>
                </a:moveTo>
                <a:lnTo>
                  <a:pt x="135545" y="168120"/>
                </a:lnTo>
                <a:lnTo>
                  <a:pt x="135407" y="182276"/>
                </a:lnTo>
                <a:lnTo>
                  <a:pt x="138657" y="194055"/>
                </a:lnTo>
                <a:lnTo>
                  <a:pt x="173779" y="214629"/>
                </a:lnTo>
                <a:lnTo>
                  <a:pt x="183730" y="213832"/>
                </a:lnTo>
                <a:lnTo>
                  <a:pt x="194270" y="211486"/>
                </a:lnTo>
                <a:lnTo>
                  <a:pt x="205258" y="207664"/>
                </a:lnTo>
                <a:lnTo>
                  <a:pt x="216552" y="202437"/>
                </a:lnTo>
                <a:lnTo>
                  <a:pt x="208348" y="201929"/>
                </a:lnTo>
                <a:lnTo>
                  <a:pt x="202932" y="200787"/>
                </a:lnTo>
                <a:lnTo>
                  <a:pt x="165727" y="200787"/>
                </a:lnTo>
                <a:lnTo>
                  <a:pt x="159542" y="198627"/>
                </a:lnTo>
                <a:lnTo>
                  <a:pt x="155287" y="194437"/>
                </a:lnTo>
                <a:lnTo>
                  <a:pt x="150944" y="187773"/>
                </a:lnTo>
                <a:lnTo>
                  <a:pt x="148991" y="179038"/>
                </a:lnTo>
                <a:lnTo>
                  <a:pt x="149427" y="168941"/>
                </a:lnTo>
                <a:lnTo>
                  <a:pt x="149545" y="168120"/>
                </a:lnTo>
                <a:lnTo>
                  <a:pt x="152357" y="156463"/>
                </a:lnTo>
                <a:lnTo>
                  <a:pt x="153052" y="154304"/>
                </a:lnTo>
                <a:lnTo>
                  <a:pt x="153433" y="153288"/>
                </a:lnTo>
                <a:lnTo>
                  <a:pt x="151262" y="146050"/>
                </a:lnTo>
                <a:lnTo>
                  <a:pt x="150144" y="138302"/>
                </a:lnTo>
                <a:lnTo>
                  <a:pt x="150144" y="128142"/>
                </a:lnTo>
                <a:close/>
              </a:path>
              <a:path w="438784" h="368934">
                <a:moveTo>
                  <a:pt x="193299" y="197357"/>
                </a:moveTo>
                <a:lnTo>
                  <a:pt x="186288" y="199516"/>
                </a:lnTo>
                <a:lnTo>
                  <a:pt x="179659" y="200787"/>
                </a:lnTo>
                <a:lnTo>
                  <a:pt x="202932" y="200787"/>
                </a:lnTo>
                <a:lnTo>
                  <a:pt x="200525" y="200278"/>
                </a:lnTo>
                <a:lnTo>
                  <a:pt x="193299" y="197357"/>
                </a:lnTo>
                <a:close/>
              </a:path>
              <a:path w="438784" h="368934">
                <a:moveTo>
                  <a:pt x="220438" y="66928"/>
                </a:moveTo>
                <a:lnTo>
                  <a:pt x="176077" y="85089"/>
                </a:lnTo>
                <a:lnTo>
                  <a:pt x="158689" y="128904"/>
                </a:lnTo>
                <a:lnTo>
                  <a:pt x="158587" y="130555"/>
                </a:lnTo>
                <a:lnTo>
                  <a:pt x="159706" y="143228"/>
                </a:lnTo>
                <a:lnTo>
                  <a:pt x="185329" y="183608"/>
                </a:lnTo>
                <a:lnTo>
                  <a:pt x="220438" y="194055"/>
                </a:lnTo>
                <a:lnTo>
                  <a:pt x="234126" y="192811"/>
                </a:lnTo>
                <a:lnTo>
                  <a:pt x="246813" y="189150"/>
                </a:lnTo>
                <a:lnTo>
                  <a:pt x="258200" y="183179"/>
                </a:lnTo>
                <a:lnTo>
                  <a:pt x="267987" y="175005"/>
                </a:lnTo>
                <a:lnTo>
                  <a:pt x="271023" y="171830"/>
                </a:lnTo>
                <a:lnTo>
                  <a:pt x="220438" y="171830"/>
                </a:lnTo>
                <a:lnTo>
                  <a:pt x="212244" y="171100"/>
                </a:lnTo>
                <a:lnTo>
                  <a:pt x="181602" y="139318"/>
                </a:lnTo>
                <a:lnTo>
                  <a:pt x="272991" y="139318"/>
                </a:lnTo>
                <a:lnTo>
                  <a:pt x="275595" y="138302"/>
                </a:lnTo>
                <a:lnTo>
                  <a:pt x="277461" y="136270"/>
                </a:lnTo>
                <a:lnTo>
                  <a:pt x="279405" y="134365"/>
                </a:lnTo>
                <a:lnTo>
                  <a:pt x="280342" y="132079"/>
                </a:lnTo>
                <a:lnTo>
                  <a:pt x="280283" y="128142"/>
                </a:lnTo>
                <a:lnTo>
                  <a:pt x="279203" y="117093"/>
                </a:lnTo>
                <a:lnTo>
                  <a:pt x="182643" y="117093"/>
                </a:lnTo>
                <a:lnTo>
                  <a:pt x="184574" y="110108"/>
                </a:lnTo>
                <a:lnTo>
                  <a:pt x="220438" y="89026"/>
                </a:lnTo>
                <a:lnTo>
                  <a:pt x="266827" y="89026"/>
                </a:lnTo>
                <a:lnTo>
                  <a:pt x="263377" y="84581"/>
                </a:lnTo>
                <a:lnTo>
                  <a:pt x="254471" y="77001"/>
                </a:lnTo>
                <a:lnTo>
                  <a:pt x="244165" y="71469"/>
                </a:lnTo>
                <a:lnTo>
                  <a:pt x="232730" y="68079"/>
                </a:lnTo>
                <a:lnTo>
                  <a:pt x="220438" y="66928"/>
                </a:lnTo>
                <a:close/>
              </a:path>
              <a:path w="438784" h="368934">
                <a:moveTo>
                  <a:pt x="261955" y="156463"/>
                </a:moveTo>
                <a:lnTo>
                  <a:pt x="259199" y="156463"/>
                </a:lnTo>
                <a:lnTo>
                  <a:pt x="256443" y="156590"/>
                </a:lnTo>
                <a:lnTo>
                  <a:pt x="253827" y="157733"/>
                </a:lnTo>
                <a:lnTo>
                  <a:pt x="251973" y="159638"/>
                </a:lnTo>
                <a:lnTo>
                  <a:pt x="245713" y="164865"/>
                </a:lnTo>
                <a:lnTo>
                  <a:pt x="238244" y="168687"/>
                </a:lnTo>
                <a:lnTo>
                  <a:pt x="229756" y="171033"/>
                </a:lnTo>
                <a:lnTo>
                  <a:pt x="220438" y="171830"/>
                </a:lnTo>
                <a:lnTo>
                  <a:pt x="271023" y="171830"/>
                </a:lnTo>
                <a:lnTo>
                  <a:pt x="271786" y="171033"/>
                </a:lnTo>
                <a:lnTo>
                  <a:pt x="271797" y="164718"/>
                </a:lnTo>
                <a:lnTo>
                  <a:pt x="267848" y="160781"/>
                </a:lnTo>
                <a:lnTo>
                  <a:pt x="266501" y="159512"/>
                </a:lnTo>
                <a:lnTo>
                  <a:pt x="264571" y="157606"/>
                </a:lnTo>
                <a:lnTo>
                  <a:pt x="261955" y="156463"/>
                </a:lnTo>
                <a:close/>
              </a:path>
              <a:path w="438784" h="368934">
                <a:moveTo>
                  <a:pt x="295860" y="60198"/>
                </a:moveTo>
                <a:lnTo>
                  <a:pt x="273207" y="60198"/>
                </a:lnTo>
                <a:lnTo>
                  <a:pt x="279468" y="62356"/>
                </a:lnTo>
                <a:lnTo>
                  <a:pt x="283723" y="66548"/>
                </a:lnTo>
                <a:lnTo>
                  <a:pt x="288059" y="73211"/>
                </a:lnTo>
                <a:lnTo>
                  <a:pt x="290004" y="81946"/>
                </a:lnTo>
                <a:lnTo>
                  <a:pt x="289568" y="91646"/>
                </a:lnTo>
                <a:lnTo>
                  <a:pt x="289443" y="92809"/>
                </a:lnTo>
                <a:lnTo>
                  <a:pt x="286595" y="104473"/>
                </a:lnTo>
                <a:lnTo>
                  <a:pt x="286021" y="106425"/>
                </a:lnTo>
                <a:lnTo>
                  <a:pt x="285653" y="107314"/>
                </a:lnTo>
                <a:lnTo>
                  <a:pt x="287672" y="114173"/>
                </a:lnTo>
                <a:lnTo>
                  <a:pt x="288666" y="121078"/>
                </a:lnTo>
                <a:lnTo>
                  <a:pt x="288737" y="131825"/>
                </a:lnTo>
                <a:lnTo>
                  <a:pt x="288714" y="132079"/>
                </a:lnTo>
                <a:lnTo>
                  <a:pt x="288256" y="133730"/>
                </a:lnTo>
                <a:lnTo>
                  <a:pt x="291752" y="127375"/>
                </a:lnTo>
                <a:lnTo>
                  <a:pt x="303593" y="78644"/>
                </a:lnTo>
                <a:lnTo>
                  <a:pt x="300261" y="66528"/>
                </a:lnTo>
                <a:lnTo>
                  <a:pt x="295860" y="60198"/>
                </a:lnTo>
                <a:close/>
              </a:path>
              <a:path w="438784" h="368934">
                <a:moveTo>
                  <a:pt x="266827" y="89026"/>
                </a:moveTo>
                <a:lnTo>
                  <a:pt x="220438" y="89026"/>
                </a:lnTo>
                <a:lnTo>
                  <a:pt x="233265" y="90947"/>
                </a:lnTo>
                <a:lnTo>
                  <a:pt x="243802" y="96488"/>
                </a:lnTo>
                <a:lnTo>
                  <a:pt x="251712" y="105314"/>
                </a:lnTo>
                <a:lnTo>
                  <a:pt x="256659" y="117093"/>
                </a:lnTo>
                <a:lnTo>
                  <a:pt x="279203" y="117093"/>
                </a:lnTo>
                <a:lnTo>
                  <a:pt x="279127" y="116318"/>
                </a:lnTo>
                <a:lnTo>
                  <a:pt x="275812" y="104473"/>
                </a:lnTo>
                <a:lnTo>
                  <a:pt x="270527" y="93795"/>
                </a:lnTo>
                <a:lnTo>
                  <a:pt x="266827" y="89026"/>
                </a:lnTo>
                <a:close/>
              </a:path>
              <a:path w="438784" h="368934">
                <a:moveTo>
                  <a:pt x="265231" y="46481"/>
                </a:moveTo>
                <a:lnTo>
                  <a:pt x="255239" y="47259"/>
                </a:lnTo>
                <a:lnTo>
                  <a:pt x="244702" y="49561"/>
                </a:lnTo>
                <a:lnTo>
                  <a:pt x="233774" y="53339"/>
                </a:lnTo>
                <a:lnTo>
                  <a:pt x="222610" y="58546"/>
                </a:lnTo>
                <a:lnTo>
                  <a:pt x="231030" y="58674"/>
                </a:lnTo>
                <a:lnTo>
                  <a:pt x="239158" y="60325"/>
                </a:lnTo>
                <a:lnTo>
                  <a:pt x="246537" y="63373"/>
                </a:lnTo>
                <a:lnTo>
                  <a:pt x="253166" y="61213"/>
                </a:lnTo>
                <a:lnTo>
                  <a:pt x="259504" y="60198"/>
                </a:lnTo>
                <a:lnTo>
                  <a:pt x="295860" y="60198"/>
                </a:lnTo>
                <a:lnTo>
                  <a:pt x="293476" y="56768"/>
                </a:lnTo>
                <a:lnTo>
                  <a:pt x="287806" y="52322"/>
                </a:lnTo>
                <a:lnTo>
                  <a:pt x="281144" y="49101"/>
                </a:lnTo>
                <a:lnTo>
                  <a:pt x="273588" y="47142"/>
                </a:lnTo>
                <a:lnTo>
                  <a:pt x="265231" y="46481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092643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SP</a:t>
            </a: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平台设置流程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4" y="647033"/>
            <a:ext cx="3214211" cy="9042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100"/>
              </a:spcBef>
            </a:pPr>
            <a:r>
              <a:rPr sz="135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/>
              </a:rPr>
              <a:t>https://sp.fuioupay.com/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【排队管理】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点击【排队】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【排队管理】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【新增排队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置】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108" y="1523619"/>
            <a:ext cx="6678549" cy="30278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6546" y="633222"/>
            <a:ext cx="329088" cy="276701"/>
          </a:xfrm>
          <a:custGeom>
            <a:avLst/>
            <a:gdLst/>
            <a:ahLst/>
            <a:cxnLst/>
            <a:rect l="l" t="t" r="r" b="b"/>
            <a:pathLst>
              <a:path w="438784" h="368934">
                <a:moveTo>
                  <a:pt x="369981" y="0"/>
                </a:moveTo>
                <a:lnTo>
                  <a:pt x="69029" y="0"/>
                </a:lnTo>
                <a:lnTo>
                  <a:pt x="53161" y="3186"/>
                </a:lnTo>
                <a:lnTo>
                  <a:pt x="40200" y="11874"/>
                </a:lnTo>
                <a:lnTo>
                  <a:pt x="31459" y="24753"/>
                </a:lnTo>
                <a:lnTo>
                  <a:pt x="28253" y="40512"/>
                </a:lnTo>
                <a:lnTo>
                  <a:pt x="28253" y="223646"/>
                </a:lnTo>
                <a:lnTo>
                  <a:pt x="29147" y="228218"/>
                </a:lnTo>
                <a:lnTo>
                  <a:pt x="30713" y="232537"/>
                </a:lnTo>
                <a:lnTo>
                  <a:pt x="29819" y="233933"/>
                </a:lnTo>
                <a:lnTo>
                  <a:pt x="29147" y="235584"/>
                </a:lnTo>
                <a:lnTo>
                  <a:pt x="28775" y="237236"/>
                </a:lnTo>
                <a:lnTo>
                  <a:pt x="1341" y="346201"/>
                </a:lnTo>
                <a:lnTo>
                  <a:pt x="0" y="351663"/>
                </a:lnTo>
                <a:lnTo>
                  <a:pt x="1192" y="357377"/>
                </a:lnTo>
                <a:lnTo>
                  <a:pt x="4696" y="361823"/>
                </a:lnTo>
                <a:lnTo>
                  <a:pt x="8125" y="366267"/>
                </a:lnTo>
                <a:lnTo>
                  <a:pt x="13418" y="368807"/>
                </a:lnTo>
                <a:lnTo>
                  <a:pt x="419930" y="368807"/>
                </a:lnTo>
                <a:lnTo>
                  <a:pt x="427027" y="367381"/>
                </a:lnTo>
                <a:lnTo>
                  <a:pt x="432833" y="363489"/>
                </a:lnTo>
                <a:lnTo>
                  <a:pt x="436754" y="357717"/>
                </a:lnTo>
                <a:lnTo>
                  <a:pt x="438193" y="350646"/>
                </a:lnTo>
                <a:lnTo>
                  <a:pt x="438193" y="348741"/>
                </a:lnTo>
                <a:lnTo>
                  <a:pt x="437901" y="346963"/>
                </a:lnTo>
                <a:lnTo>
                  <a:pt x="437367" y="345313"/>
                </a:lnTo>
                <a:lnTo>
                  <a:pt x="436124" y="340359"/>
                </a:lnTo>
                <a:lnTo>
                  <a:pt x="172128" y="340359"/>
                </a:lnTo>
                <a:lnTo>
                  <a:pt x="171162" y="339978"/>
                </a:lnTo>
                <a:lnTo>
                  <a:pt x="170489" y="339089"/>
                </a:lnTo>
                <a:lnTo>
                  <a:pt x="169816" y="338327"/>
                </a:lnTo>
                <a:lnTo>
                  <a:pt x="169524" y="337184"/>
                </a:lnTo>
                <a:lnTo>
                  <a:pt x="169723" y="335914"/>
                </a:lnTo>
                <a:lnTo>
                  <a:pt x="177195" y="294639"/>
                </a:lnTo>
                <a:lnTo>
                  <a:pt x="178694" y="293369"/>
                </a:lnTo>
                <a:lnTo>
                  <a:pt x="424330" y="293369"/>
                </a:lnTo>
                <a:lnTo>
                  <a:pt x="410240" y="237236"/>
                </a:lnTo>
                <a:lnTo>
                  <a:pt x="409795" y="235584"/>
                </a:lnTo>
                <a:lnTo>
                  <a:pt x="409122" y="233933"/>
                </a:lnTo>
                <a:lnTo>
                  <a:pt x="408297" y="232537"/>
                </a:lnTo>
                <a:lnTo>
                  <a:pt x="409859" y="228218"/>
                </a:lnTo>
                <a:lnTo>
                  <a:pt x="410684" y="223646"/>
                </a:lnTo>
                <a:lnTo>
                  <a:pt x="66870" y="223519"/>
                </a:lnTo>
                <a:lnTo>
                  <a:pt x="65079" y="222630"/>
                </a:lnTo>
                <a:lnTo>
                  <a:pt x="63809" y="220852"/>
                </a:lnTo>
                <a:lnTo>
                  <a:pt x="63809" y="37718"/>
                </a:lnTo>
                <a:lnTo>
                  <a:pt x="66197" y="35432"/>
                </a:lnTo>
                <a:lnTo>
                  <a:pt x="409652" y="35432"/>
                </a:lnTo>
                <a:lnTo>
                  <a:pt x="407480" y="24753"/>
                </a:lnTo>
                <a:lnTo>
                  <a:pt x="398748" y="11874"/>
                </a:lnTo>
                <a:lnTo>
                  <a:pt x="385808" y="3186"/>
                </a:lnTo>
                <a:lnTo>
                  <a:pt x="369981" y="0"/>
                </a:lnTo>
                <a:close/>
              </a:path>
              <a:path w="438784" h="368934">
                <a:moveTo>
                  <a:pt x="424330" y="293369"/>
                </a:moveTo>
                <a:lnTo>
                  <a:pt x="260240" y="293369"/>
                </a:lnTo>
                <a:lnTo>
                  <a:pt x="261739" y="294639"/>
                </a:lnTo>
                <a:lnTo>
                  <a:pt x="262107" y="296290"/>
                </a:lnTo>
                <a:lnTo>
                  <a:pt x="269194" y="335914"/>
                </a:lnTo>
                <a:lnTo>
                  <a:pt x="269346" y="336168"/>
                </a:lnTo>
                <a:lnTo>
                  <a:pt x="269346" y="338708"/>
                </a:lnTo>
                <a:lnTo>
                  <a:pt x="267771" y="340359"/>
                </a:lnTo>
                <a:lnTo>
                  <a:pt x="436124" y="340359"/>
                </a:lnTo>
                <a:lnTo>
                  <a:pt x="424330" y="293369"/>
                </a:lnTo>
                <a:close/>
              </a:path>
              <a:path w="438784" h="368934">
                <a:moveTo>
                  <a:pt x="409652" y="35432"/>
                </a:moveTo>
                <a:lnTo>
                  <a:pt x="372813" y="35432"/>
                </a:lnTo>
                <a:lnTo>
                  <a:pt x="375124" y="37718"/>
                </a:lnTo>
                <a:lnTo>
                  <a:pt x="375124" y="220852"/>
                </a:lnTo>
                <a:lnTo>
                  <a:pt x="373854" y="222630"/>
                </a:lnTo>
                <a:lnTo>
                  <a:pt x="372064" y="223519"/>
                </a:lnTo>
                <a:lnTo>
                  <a:pt x="410684" y="223519"/>
                </a:lnTo>
                <a:lnTo>
                  <a:pt x="410684" y="40512"/>
                </a:lnTo>
                <a:lnTo>
                  <a:pt x="409652" y="35432"/>
                </a:lnTo>
                <a:close/>
              </a:path>
              <a:path w="438784" h="368934">
                <a:moveTo>
                  <a:pt x="150144" y="128142"/>
                </a:moveTo>
                <a:lnTo>
                  <a:pt x="135545" y="168120"/>
                </a:lnTo>
                <a:lnTo>
                  <a:pt x="135407" y="182276"/>
                </a:lnTo>
                <a:lnTo>
                  <a:pt x="138657" y="194055"/>
                </a:lnTo>
                <a:lnTo>
                  <a:pt x="173779" y="214629"/>
                </a:lnTo>
                <a:lnTo>
                  <a:pt x="183730" y="213832"/>
                </a:lnTo>
                <a:lnTo>
                  <a:pt x="194270" y="211486"/>
                </a:lnTo>
                <a:lnTo>
                  <a:pt x="205258" y="207664"/>
                </a:lnTo>
                <a:lnTo>
                  <a:pt x="216552" y="202437"/>
                </a:lnTo>
                <a:lnTo>
                  <a:pt x="208348" y="201929"/>
                </a:lnTo>
                <a:lnTo>
                  <a:pt x="202932" y="200787"/>
                </a:lnTo>
                <a:lnTo>
                  <a:pt x="165727" y="200787"/>
                </a:lnTo>
                <a:lnTo>
                  <a:pt x="159542" y="198627"/>
                </a:lnTo>
                <a:lnTo>
                  <a:pt x="155287" y="194437"/>
                </a:lnTo>
                <a:lnTo>
                  <a:pt x="150944" y="187773"/>
                </a:lnTo>
                <a:lnTo>
                  <a:pt x="148991" y="179038"/>
                </a:lnTo>
                <a:lnTo>
                  <a:pt x="149427" y="168941"/>
                </a:lnTo>
                <a:lnTo>
                  <a:pt x="149545" y="168120"/>
                </a:lnTo>
                <a:lnTo>
                  <a:pt x="152357" y="156463"/>
                </a:lnTo>
                <a:lnTo>
                  <a:pt x="153052" y="154304"/>
                </a:lnTo>
                <a:lnTo>
                  <a:pt x="153433" y="153288"/>
                </a:lnTo>
                <a:lnTo>
                  <a:pt x="151262" y="146050"/>
                </a:lnTo>
                <a:lnTo>
                  <a:pt x="150144" y="138302"/>
                </a:lnTo>
                <a:lnTo>
                  <a:pt x="150144" y="128142"/>
                </a:lnTo>
                <a:close/>
              </a:path>
              <a:path w="438784" h="368934">
                <a:moveTo>
                  <a:pt x="193299" y="197357"/>
                </a:moveTo>
                <a:lnTo>
                  <a:pt x="186288" y="199516"/>
                </a:lnTo>
                <a:lnTo>
                  <a:pt x="179659" y="200787"/>
                </a:lnTo>
                <a:lnTo>
                  <a:pt x="202932" y="200787"/>
                </a:lnTo>
                <a:lnTo>
                  <a:pt x="200525" y="200278"/>
                </a:lnTo>
                <a:lnTo>
                  <a:pt x="193299" y="197357"/>
                </a:lnTo>
                <a:close/>
              </a:path>
              <a:path w="438784" h="368934">
                <a:moveTo>
                  <a:pt x="220438" y="66928"/>
                </a:moveTo>
                <a:lnTo>
                  <a:pt x="176077" y="85089"/>
                </a:lnTo>
                <a:lnTo>
                  <a:pt x="158689" y="128904"/>
                </a:lnTo>
                <a:lnTo>
                  <a:pt x="158587" y="130555"/>
                </a:lnTo>
                <a:lnTo>
                  <a:pt x="159706" y="143228"/>
                </a:lnTo>
                <a:lnTo>
                  <a:pt x="185329" y="183608"/>
                </a:lnTo>
                <a:lnTo>
                  <a:pt x="220438" y="194055"/>
                </a:lnTo>
                <a:lnTo>
                  <a:pt x="234126" y="192811"/>
                </a:lnTo>
                <a:lnTo>
                  <a:pt x="246813" y="189150"/>
                </a:lnTo>
                <a:lnTo>
                  <a:pt x="258200" y="183179"/>
                </a:lnTo>
                <a:lnTo>
                  <a:pt x="267987" y="175005"/>
                </a:lnTo>
                <a:lnTo>
                  <a:pt x="271023" y="171830"/>
                </a:lnTo>
                <a:lnTo>
                  <a:pt x="220438" y="171830"/>
                </a:lnTo>
                <a:lnTo>
                  <a:pt x="212244" y="171100"/>
                </a:lnTo>
                <a:lnTo>
                  <a:pt x="181602" y="139318"/>
                </a:lnTo>
                <a:lnTo>
                  <a:pt x="272991" y="139318"/>
                </a:lnTo>
                <a:lnTo>
                  <a:pt x="275595" y="138302"/>
                </a:lnTo>
                <a:lnTo>
                  <a:pt x="277461" y="136270"/>
                </a:lnTo>
                <a:lnTo>
                  <a:pt x="279405" y="134365"/>
                </a:lnTo>
                <a:lnTo>
                  <a:pt x="280342" y="132079"/>
                </a:lnTo>
                <a:lnTo>
                  <a:pt x="280283" y="128142"/>
                </a:lnTo>
                <a:lnTo>
                  <a:pt x="279203" y="117093"/>
                </a:lnTo>
                <a:lnTo>
                  <a:pt x="182643" y="117093"/>
                </a:lnTo>
                <a:lnTo>
                  <a:pt x="184574" y="110108"/>
                </a:lnTo>
                <a:lnTo>
                  <a:pt x="220438" y="89026"/>
                </a:lnTo>
                <a:lnTo>
                  <a:pt x="266827" y="89026"/>
                </a:lnTo>
                <a:lnTo>
                  <a:pt x="263377" y="84581"/>
                </a:lnTo>
                <a:lnTo>
                  <a:pt x="254471" y="77001"/>
                </a:lnTo>
                <a:lnTo>
                  <a:pt x="244165" y="71469"/>
                </a:lnTo>
                <a:lnTo>
                  <a:pt x="232730" y="68079"/>
                </a:lnTo>
                <a:lnTo>
                  <a:pt x="220438" y="66928"/>
                </a:lnTo>
                <a:close/>
              </a:path>
              <a:path w="438784" h="368934">
                <a:moveTo>
                  <a:pt x="261955" y="156463"/>
                </a:moveTo>
                <a:lnTo>
                  <a:pt x="259199" y="156463"/>
                </a:lnTo>
                <a:lnTo>
                  <a:pt x="256443" y="156590"/>
                </a:lnTo>
                <a:lnTo>
                  <a:pt x="253827" y="157733"/>
                </a:lnTo>
                <a:lnTo>
                  <a:pt x="251973" y="159638"/>
                </a:lnTo>
                <a:lnTo>
                  <a:pt x="245713" y="164865"/>
                </a:lnTo>
                <a:lnTo>
                  <a:pt x="238244" y="168687"/>
                </a:lnTo>
                <a:lnTo>
                  <a:pt x="229756" y="171033"/>
                </a:lnTo>
                <a:lnTo>
                  <a:pt x="220438" y="171830"/>
                </a:lnTo>
                <a:lnTo>
                  <a:pt x="271023" y="171830"/>
                </a:lnTo>
                <a:lnTo>
                  <a:pt x="271786" y="171033"/>
                </a:lnTo>
                <a:lnTo>
                  <a:pt x="271797" y="164718"/>
                </a:lnTo>
                <a:lnTo>
                  <a:pt x="267848" y="160781"/>
                </a:lnTo>
                <a:lnTo>
                  <a:pt x="266501" y="159512"/>
                </a:lnTo>
                <a:lnTo>
                  <a:pt x="264571" y="157606"/>
                </a:lnTo>
                <a:lnTo>
                  <a:pt x="261955" y="156463"/>
                </a:lnTo>
                <a:close/>
              </a:path>
              <a:path w="438784" h="368934">
                <a:moveTo>
                  <a:pt x="295860" y="60198"/>
                </a:moveTo>
                <a:lnTo>
                  <a:pt x="273207" y="60198"/>
                </a:lnTo>
                <a:lnTo>
                  <a:pt x="279468" y="62356"/>
                </a:lnTo>
                <a:lnTo>
                  <a:pt x="283723" y="66548"/>
                </a:lnTo>
                <a:lnTo>
                  <a:pt x="288059" y="73211"/>
                </a:lnTo>
                <a:lnTo>
                  <a:pt x="290004" y="81946"/>
                </a:lnTo>
                <a:lnTo>
                  <a:pt x="289568" y="91646"/>
                </a:lnTo>
                <a:lnTo>
                  <a:pt x="289443" y="92809"/>
                </a:lnTo>
                <a:lnTo>
                  <a:pt x="286595" y="104473"/>
                </a:lnTo>
                <a:lnTo>
                  <a:pt x="286021" y="106425"/>
                </a:lnTo>
                <a:lnTo>
                  <a:pt x="285653" y="107314"/>
                </a:lnTo>
                <a:lnTo>
                  <a:pt x="287672" y="114173"/>
                </a:lnTo>
                <a:lnTo>
                  <a:pt x="288666" y="121078"/>
                </a:lnTo>
                <a:lnTo>
                  <a:pt x="288737" y="131825"/>
                </a:lnTo>
                <a:lnTo>
                  <a:pt x="288714" y="132079"/>
                </a:lnTo>
                <a:lnTo>
                  <a:pt x="288256" y="133730"/>
                </a:lnTo>
                <a:lnTo>
                  <a:pt x="291752" y="127375"/>
                </a:lnTo>
                <a:lnTo>
                  <a:pt x="303593" y="78644"/>
                </a:lnTo>
                <a:lnTo>
                  <a:pt x="300261" y="66528"/>
                </a:lnTo>
                <a:lnTo>
                  <a:pt x="295860" y="60198"/>
                </a:lnTo>
                <a:close/>
              </a:path>
              <a:path w="438784" h="368934">
                <a:moveTo>
                  <a:pt x="266827" y="89026"/>
                </a:moveTo>
                <a:lnTo>
                  <a:pt x="220438" y="89026"/>
                </a:lnTo>
                <a:lnTo>
                  <a:pt x="233265" y="90947"/>
                </a:lnTo>
                <a:lnTo>
                  <a:pt x="243802" y="96488"/>
                </a:lnTo>
                <a:lnTo>
                  <a:pt x="251712" y="105314"/>
                </a:lnTo>
                <a:lnTo>
                  <a:pt x="256659" y="117093"/>
                </a:lnTo>
                <a:lnTo>
                  <a:pt x="279203" y="117093"/>
                </a:lnTo>
                <a:lnTo>
                  <a:pt x="279127" y="116318"/>
                </a:lnTo>
                <a:lnTo>
                  <a:pt x="275812" y="104473"/>
                </a:lnTo>
                <a:lnTo>
                  <a:pt x="270527" y="93795"/>
                </a:lnTo>
                <a:lnTo>
                  <a:pt x="266827" y="89026"/>
                </a:lnTo>
                <a:close/>
              </a:path>
              <a:path w="438784" h="368934">
                <a:moveTo>
                  <a:pt x="265231" y="46481"/>
                </a:moveTo>
                <a:lnTo>
                  <a:pt x="255239" y="47259"/>
                </a:lnTo>
                <a:lnTo>
                  <a:pt x="244702" y="49561"/>
                </a:lnTo>
                <a:lnTo>
                  <a:pt x="233774" y="53339"/>
                </a:lnTo>
                <a:lnTo>
                  <a:pt x="222610" y="58546"/>
                </a:lnTo>
                <a:lnTo>
                  <a:pt x="231030" y="58674"/>
                </a:lnTo>
                <a:lnTo>
                  <a:pt x="239158" y="60325"/>
                </a:lnTo>
                <a:lnTo>
                  <a:pt x="246537" y="63373"/>
                </a:lnTo>
                <a:lnTo>
                  <a:pt x="253166" y="61213"/>
                </a:lnTo>
                <a:lnTo>
                  <a:pt x="259504" y="60198"/>
                </a:lnTo>
                <a:lnTo>
                  <a:pt x="295860" y="60198"/>
                </a:lnTo>
                <a:lnTo>
                  <a:pt x="293476" y="56768"/>
                </a:lnTo>
                <a:lnTo>
                  <a:pt x="287806" y="52322"/>
                </a:lnTo>
                <a:lnTo>
                  <a:pt x="281144" y="49101"/>
                </a:lnTo>
                <a:lnTo>
                  <a:pt x="273588" y="47142"/>
                </a:lnTo>
                <a:lnTo>
                  <a:pt x="265231" y="46481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092643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SP</a:t>
            </a: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平台设置流程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8650" y="1367790"/>
            <a:ext cx="1286510" cy="283210"/>
          </a:xfrm>
          <a:prstGeom prst="rect">
            <a:avLst/>
          </a:prstGeom>
        </p:spPr>
        <p:txBody>
          <a:bodyPr vert="horz" wrap="square" lIns="0" tIns="12858" rIns="0" bIns="0" rtlCol="0">
            <a:spAutoFit/>
          </a:bodyPr>
          <a:lstStyle/>
          <a:p>
            <a:pPr marL="12700" marR="5080" indent="-1905" algn="ctr">
              <a:lnSpc>
                <a:spcPct val="98000"/>
              </a:lnSpc>
              <a:spcBef>
                <a:spcPts val="135"/>
              </a:spcBef>
            </a:pPr>
            <a:r>
              <a:rPr sz="9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排队名称：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如“小 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桌”，“中桌”，” 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大桌“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7168" y="2302287"/>
            <a:ext cx="1053465" cy="375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69545" marR="5080" indent="-157480">
              <a:lnSpc>
                <a:spcPts val="1400"/>
              </a:lnSpc>
              <a:spcBef>
                <a:spcPts val="180"/>
              </a:spcBef>
            </a:pPr>
            <a:r>
              <a:rPr sz="9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适用门店：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需要用到 排队功能的门店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01317" y="1450466"/>
            <a:ext cx="1712214" cy="16939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15590" y="3155315"/>
            <a:ext cx="1264920" cy="375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indent="1270" algn="ctr">
              <a:lnSpc>
                <a:spcPts val="1400"/>
              </a:lnSpc>
              <a:spcBef>
                <a:spcPts val="180"/>
              </a:spcBef>
            </a:pPr>
            <a:r>
              <a:rPr sz="9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排队编号前</a:t>
            </a:r>
            <a:r>
              <a:rPr sz="9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缀</a:t>
            </a:r>
            <a:r>
              <a:rPr sz="900" b="1" spc="1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下拉 框选择A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-Z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英文大写字 母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425" y="3155315"/>
            <a:ext cx="1265555" cy="418465"/>
          </a:xfrm>
          <a:prstGeom prst="rect">
            <a:avLst/>
          </a:prstGeom>
        </p:spPr>
        <p:txBody>
          <a:bodyPr vert="horz" wrap="square" lIns="0" tIns="12858" rIns="0" bIns="0" rtlCol="0">
            <a:spAutoFit/>
          </a:bodyPr>
          <a:lstStyle/>
          <a:p>
            <a:pPr marL="12700" marR="5080" algn="ctr">
              <a:lnSpc>
                <a:spcPct val="98000"/>
              </a:lnSpc>
              <a:spcBef>
                <a:spcPts val="135"/>
              </a:spcBef>
            </a:pPr>
            <a:r>
              <a:rPr sz="9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人数设置：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该排队桌 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台所能容纳的最少最 多人数，比如说小桌  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1-4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301" y="2101596"/>
            <a:ext cx="1054894" cy="9144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ts val="1400"/>
              </a:lnSpc>
              <a:spcBef>
                <a:spcPts val="180"/>
              </a:spcBef>
            </a:pPr>
            <a:r>
              <a:rPr sz="9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排队起始数</a:t>
            </a:r>
            <a:r>
              <a:rPr sz="9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</a:t>
            </a:r>
            <a:r>
              <a:rPr sz="900" b="1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就是 叫号的初始数字，如 排队编号前缀A，初 始数字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打印叫号 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单显示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A1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427" y="1367980"/>
            <a:ext cx="1053941" cy="418465"/>
          </a:xfrm>
          <a:prstGeom prst="rect">
            <a:avLst/>
          </a:prstGeom>
        </p:spPr>
        <p:txBody>
          <a:bodyPr vert="horz" wrap="square" lIns="0" tIns="12858" rIns="0" bIns="0" rtlCol="0">
            <a:spAutoFit/>
          </a:bodyPr>
          <a:lstStyle/>
          <a:p>
            <a:pPr marL="17145" marR="5080" indent="-5080" algn="just">
              <a:lnSpc>
                <a:spcPct val="98000"/>
              </a:lnSpc>
              <a:spcBef>
                <a:spcPts val="135"/>
              </a:spcBef>
            </a:pPr>
            <a:r>
              <a:rPr sz="9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平均时长（</a:t>
            </a:r>
            <a:r>
              <a:rPr sz="9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sz="9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钟</a:t>
            </a:r>
            <a:r>
              <a:rPr sz="9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 </a:t>
            </a:r>
            <a:r>
              <a:rPr sz="9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排队的平均时长（默 </a:t>
            </a:r>
            <a:r>
              <a: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认排队初始时长）</a:t>
            </a:r>
            <a:endParaRPr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546" y="558927"/>
            <a:ext cx="9087803" cy="4013359"/>
            <a:chOff x="75394" y="745236"/>
            <a:chExt cx="12117070" cy="53511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6852" y="5105400"/>
              <a:ext cx="5237988" cy="990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199" y="745236"/>
              <a:ext cx="5638799" cy="43632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394" y="844296"/>
              <a:ext cx="438784" cy="368935"/>
            </a:xfrm>
            <a:custGeom>
              <a:avLst/>
              <a:gdLst/>
              <a:ahLst/>
              <a:cxnLst/>
              <a:rect l="l" t="t" r="r" b="b"/>
              <a:pathLst>
                <a:path w="438784" h="368934">
                  <a:moveTo>
                    <a:pt x="369981" y="0"/>
                  </a:moveTo>
                  <a:lnTo>
                    <a:pt x="69029" y="0"/>
                  </a:lnTo>
                  <a:lnTo>
                    <a:pt x="53161" y="3186"/>
                  </a:lnTo>
                  <a:lnTo>
                    <a:pt x="40200" y="11874"/>
                  </a:lnTo>
                  <a:lnTo>
                    <a:pt x="31459" y="24753"/>
                  </a:lnTo>
                  <a:lnTo>
                    <a:pt x="28253" y="40512"/>
                  </a:lnTo>
                  <a:lnTo>
                    <a:pt x="28253" y="223646"/>
                  </a:lnTo>
                  <a:lnTo>
                    <a:pt x="29147" y="228218"/>
                  </a:lnTo>
                  <a:lnTo>
                    <a:pt x="30713" y="232537"/>
                  </a:lnTo>
                  <a:lnTo>
                    <a:pt x="29819" y="233933"/>
                  </a:lnTo>
                  <a:lnTo>
                    <a:pt x="29147" y="235584"/>
                  </a:lnTo>
                  <a:lnTo>
                    <a:pt x="28775" y="237236"/>
                  </a:lnTo>
                  <a:lnTo>
                    <a:pt x="1341" y="346201"/>
                  </a:lnTo>
                  <a:lnTo>
                    <a:pt x="0" y="351663"/>
                  </a:lnTo>
                  <a:lnTo>
                    <a:pt x="1192" y="357377"/>
                  </a:lnTo>
                  <a:lnTo>
                    <a:pt x="4696" y="361823"/>
                  </a:lnTo>
                  <a:lnTo>
                    <a:pt x="8125" y="366267"/>
                  </a:lnTo>
                  <a:lnTo>
                    <a:pt x="13418" y="368807"/>
                  </a:lnTo>
                  <a:lnTo>
                    <a:pt x="419930" y="368807"/>
                  </a:lnTo>
                  <a:lnTo>
                    <a:pt x="427027" y="367381"/>
                  </a:lnTo>
                  <a:lnTo>
                    <a:pt x="432833" y="363489"/>
                  </a:lnTo>
                  <a:lnTo>
                    <a:pt x="436754" y="357717"/>
                  </a:lnTo>
                  <a:lnTo>
                    <a:pt x="438193" y="350646"/>
                  </a:lnTo>
                  <a:lnTo>
                    <a:pt x="438193" y="348741"/>
                  </a:lnTo>
                  <a:lnTo>
                    <a:pt x="437901" y="346963"/>
                  </a:lnTo>
                  <a:lnTo>
                    <a:pt x="437367" y="345313"/>
                  </a:lnTo>
                  <a:lnTo>
                    <a:pt x="436124" y="340359"/>
                  </a:lnTo>
                  <a:lnTo>
                    <a:pt x="172128" y="340359"/>
                  </a:lnTo>
                  <a:lnTo>
                    <a:pt x="171162" y="339978"/>
                  </a:lnTo>
                  <a:lnTo>
                    <a:pt x="170489" y="339089"/>
                  </a:lnTo>
                  <a:lnTo>
                    <a:pt x="169816" y="338327"/>
                  </a:lnTo>
                  <a:lnTo>
                    <a:pt x="169524" y="337184"/>
                  </a:lnTo>
                  <a:lnTo>
                    <a:pt x="169723" y="335914"/>
                  </a:lnTo>
                  <a:lnTo>
                    <a:pt x="177195" y="294639"/>
                  </a:lnTo>
                  <a:lnTo>
                    <a:pt x="178694" y="293369"/>
                  </a:lnTo>
                  <a:lnTo>
                    <a:pt x="424330" y="293369"/>
                  </a:lnTo>
                  <a:lnTo>
                    <a:pt x="410240" y="237236"/>
                  </a:lnTo>
                  <a:lnTo>
                    <a:pt x="409795" y="235584"/>
                  </a:lnTo>
                  <a:lnTo>
                    <a:pt x="409122" y="233933"/>
                  </a:lnTo>
                  <a:lnTo>
                    <a:pt x="408297" y="232537"/>
                  </a:lnTo>
                  <a:lnTo>
                    <a:pt x="409859" y="228218"/>
                  </a:lnTo>
                  <a:lnTo>
                    <a:pt x="410684" y="223646"/>
                  </a:lnTo>
                  <a:lnTo>
                    <a:pt x="66870" y="223519"/>
                  </a:lnTo>
                  <a:lnTo>
                    <a:pt x="65079" y="222630"/>
                  </a:lnTo>
                  <a:lnTo>
                    <a:pt x="63809" y="220852"/>
                  </a:lnTo>
                  <a:lnTo>
                    <a:pt x="63809" y="37718"/>
                  </a:lnTo>
                  <a:lnTo>
                    <a:pt x="66197" y="35432"/>
                  </a:lnTo>
                  <a:lnTo>
                    <a:pt x="409652" y="35432"/>
                  </a:lnTo>
                  <a:lnTo>
                    <a:pt x="407480" y="24753"/>
                  </a:lnTo>
                  <a:lnTo>
                    <a:pt x="398748" y="11874"/>
                  </a:lnTo>
                  <a:lnTo>
                    <a:pt x="385808" y="3186"/>
                  </a:lnTo>
                  <a:lnTo>
                    <a:pt x="369981" y="0"/>
                  </a:lnTo>
                  <a:close/>
                </a:path>
                <a:path w="438784" h="368934">
                  <a:moveTo>
                    <a:pt x="424330" y="293369"/>
                  </a:moveTo>
                  <a:lnTo>
                    <a:pt x="260240" y="293369"/>
                  </a:lnTo>
                  <a:lnTo>
                    <a:pt x="261739" y="294639"/>
                  </a:lnTo>
                  <a:lnTo>
                    <a:pt x="262107" y="296290"/>
                  </a:lnTo>
                  <a:lnTo>
                    <a:pt x="269194" y="335914"/>
                  </a:lnTo>
                  <a:lnTo>
                    <a:pt x="269346" y="336168"/>
                  </a:lnTo>
                  <a:lnTo>
                    <a:pt x="269346" y="338708"/>
                  </a:lnTo>
                  <a:lnTo>
                    <a:pt x="267771" y="340359"/>
                  </a:lnTo>
                  <a:lnTo>
                    <a:pt x="436124" y="340359"/>
                  </a:lnTo>
                  <a:lnTo>
                    <a:pt x="424330" y="293369"/>
                  </a:lnTo>
                  <a:close/>
                </a:path>
                <a:path w="438784" h="368934">
                  <a:moveTo>
                    <a:pt x="409652" y="35432"/>
                  </a:moveTo>
                  <a:lnTo>
                    <a:pt x="372813" y="35432"/>
                  </a:lnTo>
                  <a:lnTo>
                    <a:pt x="375124" y="37718"/>
                  </a:lnTo>
                  <a:lnTo>
                    <a:pt x="375124" y="220852"/>
                  </a:lnTo>
                  <a:lnTo>
                    <a:pt x="373854" y="222630"/>
                  </a:lnTo>
                  <a:lnTo>
                    <a:pt x="372064" y="223519"/>
                  </a:lnTo>
                  <a:lnTo>
                    <a:pt x="410684" y="223519"/>
                  </a:lnTo>
                  <a:lnTo>
                    <a:pt x="410684" y="40512"/>
                  </a:lnTo>
                  <a:lnTo>
                    <a:pt x="409652" y="35432"/>
                  </a:lnTo>
                  <a:close/>
                </a:path>
                <a:path w="438784" h="368934">
                  <a:moveTo>
                    <a:pt x="150144" y="128142"/>
                  </a:moveTo>
                  <a:lnTo>
                    <a:pt x="135545" y="168120"/>
                  </a:lnTo>
                  <a:lnTo>
                    <a:pt x="135407" y="182276"/>
                  </a:lnTo>
                  <a:lnTo>
                    <a:pt x="138657" y="194055"/>
                  </a:lnTo>
                  <a:lnTo>
                    <a:pt x="173779" y="214629"/>
                  </a:lnTo>
                  <a:lnTo>
                    <a:pt x="183730" y="213832"/>
                  </a:lnTo>
                  <a:lnTo>
                    <a:pt x="194270" y="211486"/>
                  </a:lnTo>
                  <a:lnTo>
                    <a:pt x="205258" y="207664"/>
                  </a:lnTo>
                  <a:lnTo>
                    <a:pt x="216552" y="202437"/>
                  </a:lnTo>
                  <a:lnTo>
                    <a:pt x="208348" y="201929"/>
                  </a:lnTo>
                  <a:lnTo>
                    <a:pt x="202932" y="200787"/>
                  </a:lnTo>
                  <a:lnTo>
                    <a:pt x="165727" y="200787"/>
                  </a:lnTo>
                  <a:lnTo>
                    <a:pt x="159542" y="198627"/>
                  </a:lnTo>
                  <a:lnTo>
                    <a:pt x="155287" y="194437"/>
                  </a:lnTo>
                  <a:lnTo>
                    <a:pt x="150944" y="187773"/>
                  </a:lnTo>
                  <a:lnTo>
                    <a:pt x="148991" y="179038"/>
                  </a:lnTo>
                  <a:lnTo>
                    <a:pt x="149427" y="168941"/>
                  </a:lnTo>
                  <a:lnTo>
                    <a:pt x="149545" y="168120"/>
                  </a:lnTo>
                  <a:lnTo>
                    <a:pt x="152357" y="156463"/>
                  </a:lnTo>
                  <a:lnTo>
                    <a:pt x="153052" y="154304"/>
                  </a:lnTo>
                  <a:lnTo>
                    <a:pt x="153433" y="153288"/>
                  </a:lnTo>
                  <a:lnTo>
                    <a:pt x="151262" y="146050"/>
                  </a:lnTo>
                  <a:lnTo>
                    <a:pt x="150144" y="138302"/>
                  </a:lnTo>
                  <a:lnTo>
                    <a:pt x="150144" y="128142"/>
                  </a:lnTo>
                  <a:close/>
                </a:path>
                <a:path w="438784" h="368934">
                  <a:moveTo>
                    <a:pt x="193299" y="197357"/>
                  </a:moveTo>
                  <a:lnTo>
                    <a:pt x="186288" y="199516"/>
                  </a:lnTo>
                  <a:lnTo>
                    <a:pt x="179659" y="200787"/>
                  </a:lnTo>
                  <a:lnTo>
                    <a:pt x="202932" y="200787"/>
                  </a:lnTo>
                  <a:lnTo>
                    <a:pt x="200525" y="200278"/>
                  </a:lnTo>
                  <a:lnTo>
                    <a:pt x="193299" y="197357"/>
                  </a:lnTo>
                  <a:close/>
                </a:path>
                <a:path w="438784" h="368934">
                  <a:moveTo>
                    <a:pt x="220438" y="66928"/>
                  </a:moveTo>
                  <a:lnTo>
                    <a:pt x="176077" y="85089"/>
                  </a:lnTo>
                  <a:lnTo>
                    <a:pt x="158689" y="128904"/>
                  </a:lnTo>
                  <a:lnTo>
                    <a:pt x="158587" y="130555"/>
                  </a:lnTo>
                  <a:lnTo>
                    <a:pt x="159706" y="143228"/>
                  </a:lnTo>
                  <a:lnTo>
                    <a:pt x="185329" y="183608"/>
                  </a:lnTo>
                  <a:lnTo>
                    <a:pt x="220438" y="194055"/>
                  </a:lnTo>
                  <a:lnTo>
                    <a:pt x="234126" y="192811"/>
                  </a:lnTo>
                  <a:lnTo>
                    <a:pt x="246813" y="189150"/>
                  </a:lnTo>
                  <a:lnTo>
                    <a:pt x="258200" y="183179"/>
                  </a:lnTo>
                  <a:lnTo>
                    <a:pt x="267987" y="175005"/>
                  </a:lnTo>
                  <a:lnTo>
                    <a:pt x="271023" y="171830"/>
                  </a:lnTo>
                  <a:lnTo>
                    <a:pt x="220438" y="171830"/>
                  </a:lnTo>
                  <a:lnTo>
                    <a:pt x="212244" y="171100"/>
                  </a:lnTo>
                  <a:lnTo>
                    <a:pt x="181602" y="139318"/>
                  </a:lnTo>
                  <a:lnTo>
                    <a:pt x="272991" y="139318"/>
                  </a:lnTo>
                  <a:lnTo>
                    <a:pt x="275595" y="138302"/>
                  </a:lnTo>
                  <a:lnTo>
                    <a:pt x="277461" y="136270"/>
                  </a:lnTo>
                  <a:lnTo>
                    <a:pt x="279405" y="134365"/>
                  </a:lnTo>
                  <a:lnTo>
                    <a:pt x="280342" y="132079"/>
                  </a:lnTo>
                  <a:lnTo>
                    <a:pt x="280283" y="128142"/>
                  </a:lnTo>
                  <a:lnTo>
                    <a:pt x="279203" y="117093"/>
                  </a:lnTo>
                  <a:lnTo>
                    <a:pt x="182643" y="117093"/>
                  </a:lnTo>
                  <a:lnTo>
                    <a:pt x="184574" y="110108"/>
                  </a:lnTo>
                  <a:lnTo>
                    <a:pt x="220438" y="89026"/>
                  </a:lnTo>
                  <a:lnTo>
                    <a:pt x="266827" y="89026"/>
                  </a:lnTo>
                  <a:lnTo>
                    <a:pt x="263377" y="84581"/>
                  </a:lnTo>
                  <a:lnTo>
                    <a:pt x="254471" y="77001"/>
                  </a:lnTo>
                  <a:lnTo>
                    <a:pt x="244165" y="71469"/>
                  </a:lnTo>
                  <a:lnTo>
                    <a:pt x="232730" y="68079"/>
                  </a:lnTo>
                  <a:lnTo>
                    <a:pt x="220438" y="66928"/>
                  </a:lnTo>
                  <a:close/>
                </a:path>
                <a:path w="438784" h="368934">
                  <a:moveTo>
                    <a:pt x="261955" y="156463"/>
                  </a:moveTo>
                  <a:lnTo>
                    <a:pt x="259199" y="156463"/>
                  </a:lnTo>
                  <a:lnTo>
                    <a:pt x="256443" y="156590"/>
                  </a:lnTo>
                  <a:lnTo>
                    <a:pt x="253827" y="157733"/>
                  </a:lnTo>
                  <a:lnTo>
                    <a:pt x="251973" y="159638"/>
                  </a:lnTo>
                  <a:lnTo>
                    <a:pt x="245713" y="164865"/>
                  </a:lnTo>
                  <a:lnTo>
                    <a:pt x="238244" y="168687"/>
                  </a:lnTo>
                  <a:lnTo>
                    <a:pt x="229756" y="171033"/>
                  </a:lnTo>
                  <a:lnTo>
                    <a:pt x="220438" y="171830"/>
                  </a:lnTo>
                  <a:lnTo>
                    <a:pt x="271023" y="171830"/>
                  </a:lnTo>
                  <a:lnTo>
                    <a:pt x="271786" y="171033"/>
                  </a:lnTo>
                  <a:lnTo>
                    <a:pt x="271797" y="164718"/>
                  </a:lnTo>
                  <a:lnTo>
                    <a:pt x="267848" y="160781"/>
                  </a:lnTo>
                  <a:lnTo>
                    <a:pt x="266501" y="159512"/>
                  </a:lnTo>
                  <a:lnTo>
                    <a:pt x="264571" y="157606"/>
                  </a:lnTo>
                  <a:lnTo>
                    <a:pt x="261955" y="156463"/>
                  </a:lnTo>
                  <a:close/>
                </a:path>
                <a:path w="438784" h="368934">
                  <a:moveTo>
                    <a:pt x="295860" y="60198"/>
                  </a:moveTo>
                  <a:lnTo>
                    <a:pt x="273207" y="60198"/>
                  </a:lnTo>
                  <a:lnTo>
                    <a:pt x="279468" y="62356"/>
                  </a:lnTo>
                  <a:lnTo>
                    <a:pt x="283723" y="66548"/>
                  </a:lnTo>
                  <a:lnTo>
                    <a:pt x="288059" y="73211"/>
                  </a:lnTo>
                  <a:lnTo>
                    <a:pt x="290004" y="81946"/>
                  </a:lnTo>
                  <a:lnTo>
                    <a:pt x="289568" y="91646"/>
                  </a:lnTo>
                  <a:lnTo>
                    <a:pt x="289443" y="92809"/>
                  </a:lnTo>
                  <a:lnTo>
                    <a:pt x="286595" y="104473"/>
                  </a:lnTo>
                  <a:lnTo>
                    <a:pt x="286021" y="106425"/>
                  </a:lnTo>
                  <a:lnTo>
                    <a:pt x="285653" y="107314"/>
                  </a:lnTo>
                  <a:lnTo>
                    <a:pt x="287672" y="114173"/>
                  </a:lnTo>
                  <a:lnTo>
                    <a:pt x="288666" y="121078"/>
                  </a:lnTo>
                  <a:lnTo>
                    <a:pt x="288737" y="131825"/>
                  </a:lnTo>
                  <a:lnTo>
                    <a:pt x="288714" y="132079"/>
                  </a:lnTo>
                  <a:lnTo>
                    <a:pt x="288256" y="133730"/>
                  </a:lnTo>
                  <a:lnTo>
                    <a:pt x="291752" y="127375"/>
                  </a:lnTo>
                  <a:lnTo>
                    <a:pt x="303593" y="78644"/>
                  </a:lnTo>
                  <a:lnTo>
                    <a:pt x="300261" y="66528"/>
                  </a:lnTo>
                  <a:lnTo>
                    <a:pt x="295860" y="60198"/>
                  </a:lnTo>
                  <a:close/>
                </a:path>
                <a:path w="438784" h="368934">
                  <a:moveTo>
                    <a:pt x="266827" y="89026"/>
                  </a:moveTo>
                  <a:lnTo>
                    <a:pt x="220438" y="89026"/>
                  </a:lnTo>
                  <a:lnTo>
                    <a:pt x="233265" y="90947"/>
                  </a:lnTo>
                  <a:lnTo>
                    <a:pt x="243802" y="96488"/>
                  </a:lnTo>
                  <a:lnTo>
                    <a:pt x="251712" y="105314"/>
                  </a:lnTo>
                  <a:lnTo>
                    <a:pt x="256659" y="117093"/>
                  </a:lnTo>
                  <a:lnTo>
                    <a:pt x="279203" y="117093"/>
                  </a:lnTo>
                  <a:lnTo>
                    <a:pt x="279127" y="116318"/>
                  </a:lnTo>
                  <a:lnTo>
                    <a:pt x="275812" y="104473"/>
                  </a:lnTo>
                  <a:lnTo>
                    <a:pt x="270527" y="93795"/>
                  </a:lnTo>
                  <a:lnTo>
                    <a:pt x="266827" y="89026"/>
                  </a:lnTo>
                  <a:close/>
                </a:path>
                <a:path w="438784" h="368934">
                  <a:moveTo>
                    <a:pt x="265231" y="46481"/>
                  </a:moveTo>
                  <a:lnTo>
                    <a:pt x="255239" y="47259"/>
                  </a:lnTo>
                  <a:lnTo>
                    <a:pt x="244702" y="49561"/>
                  </a:lnTo>
                  <a:lnTo>
                    <a:pt x="233774" y="53339"/>
                  </a:lnTo>
                  <a:lnTo>
                    <a:pt x="222610" y="58546"/>
                  </a:lnTo>
                  <a:lnTo>
                    <a:pt x="231030" y="58674"/>
                  </a:lnTo>
                  <a:lnTo>
                    <a:pt x="239158" y="60325"/>
                  </a:lnTo>
                  <a:lnTo>
                    <a:pt x="246537" y="63373"/>
                  </a:lnTo>
                  <a:lnTo>
                    <a:pt x="253166" y="61213"/>
                  </a:lnTo>
                  <a:lnTo>
                    <a:pt x="259504" y="60198"/>
                  </a:lnTo>
                  <a:lnTo>
                    <a:pt x="295860" y="60198"/>
                  </a:lnTo>
                  <a:lnTo>
                    <a:pt x="293476" y="56768"/>
                  </a:lnTo>
                  <a:lnTo>
                    <a:pt x="287806" y="52322"/>
                  </a:lnTo>
                  <a:lnTo>
                    <a:pt x="281144" y="49101"/>
                  </a:lnTo>
                  <a:lnTo>
                    <a:pt x="273588" y="47142"/>
                  </a:lnTo>
                  <a:lnTo>
                    <a:pt x="265231" y="46481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2709" y="647033"/>
            <a:ext cx="1754505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hlinkClick r:id="rId4"/>
              </a:rPr>
              <a:t>https://sp.fuioupay.com/</a:t>
            </a:r>
            <a:endParaRPr sz="1350" u="sng" spc="-15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微软雅黑" panose="020B0503020204020204" charset="-122"/>
              <a:ea typeface="微软雅黑" panose="020B0503020204020204" charset="-122"/>
              <a:cs typeface="Calibri" panose="020F0502020204030204"/>
              <a:hlinkClick r:id="rId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092643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SP</a:t>
            </a: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平台设置流程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82954"/>
            <a:ext cx="9144000" cy="3791426"/>
            <a:chOff x="0" y="1043939"/>
            <a:chExt cx="12192000" cy="505523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752600"/>
              <a:ext cx="12192000" cy="4346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7267" y="1043939"/>
              <a:ext cx="1059180" cy="12710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0505" y="647065"/>
            <a:ext cx="2654300" cy="5886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00"/>
              </a:spcBef>
            </a:pPr>
            <a:r>
              <a:rPr sz="1350" u="sng" spc="-1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/>
              </a:rPr>
              <a:t>https://sp.fuioupay.com/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【排队记录】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46" y="633222"/>
            <a:ext cx="329088" cy="276701"/>
          </a:xfrm>
          <a:custGeom>
            <a:avLst/>
            <a:gdLst/>
            <a:ahLst/>
            <a:cxnLst/>
            <a:rect l="l" t="t" r="r" b="b"/>
            <a:pathLst>
              <a:path w="438784" h="368934">
                <a:moveTo>
                  <a:pt x="369981" y="0"/>
                </a:moveTo>
                <a:lnTo>
                  <a:pt x="69029" y="0"/>
                </a:lnTo>
                <a:lnTo>
                  <a:pt x="53161" y="3186"/>
                </a:lnTo>
                <a:lnTo>
                  <a:pt x="40200" y="11874"/>
                </a:lnTo>
                <a:lnTo>
                  <a:pt x="31459" y="24753"/>
                </a:lnTo>
                <a:lnTo>
                  <a:pt x="28253" y="40512"/>
                </a:lnTo>
                <a:lnTo>
                  <a:pt x="28253" y="223646"/>
                </a:lnTo>
                <a:lnTo>
                  <a:pt x="29147" y="228218"/>
                </a:lnTo>
                <a:lnTo>
                  <a:pt x="30713" y="232537"/>
                </a:lnTo>
                <a:lnTo>
                  <a:pt x="29819" y="233933"/>
                </a:lnTo>
                <a:lnTo>
                  <a:pt x="29147" y="235584"/>
                </a:lnTo>
                <a:lnTo>
                  <a:pt x="28775" y="237236"/>
                </a:lnTo>
                <a:lnTo>
                  <a:pt x="1341" y="346201"/>
                </a:lnTo>
                <a:lnTo>
                  <a:pt x="0" y="351663"/>
                </a:lnTo>
                <a:lnTo>
                  <a:pt x="1192" y="357377"/>
                </a:lnTo>
                <a:lnTo>
                  <a:pt x="4696" y="361823"/>
                </a:lnTo>
                <a:lnTo>
                  <a:pt x="8125" y="366267"/>
                </a:lnTo>
                <a:lnTo>
                  <a:pt x="13418" y="368807"/>
                </a:lnTo>
                <a:lnTo>
                  <a:pt x="419930" y="368807"/>
                </a:lnTo>
                <a:lnTo>
                  <a:pt x="427027" y="367381"/>
                </a:lnTo>
                <a:lnTo>
                  <a:pt x="432833" y="363489"/>
                </a:lnTo>
                <a:lnTo>
                  <a:pt x="436754" y="357717"/>
                </a:lnTo>
                <a:lnTo>
                  <a:pt x="438193" y="350646"/>
                </a:lnTo>
                <a:lnTo>
                  <a:pt x="438193" y="348741"/>
                </a:lnTo>
                <a:lnTo>
                  <a:pt x="437901" y="346963"/>
                </a:lnTo>
                <a:lnTo>
                  <a:pt x="437367" y="345313"/>
                </a:lnTo>
                <a:lnTo>
                  <a:pt x="436124" y="340359"/>
                </a:lnTo>
                <a:lnTo>
                  <a:pt x="172128" y="340359"/>
                </a:lnTo>
                <a:lnTo>
                  <a:pt x="171162" y="339978"/>
                </a:lnTo>
                <a:lnTo>
                  <a:pt x="170489" y="339089"/>
                </a:lnTo>
                <a:lnTo>
                  <a:pt x="169816" y="338327"/>
                </a:lnTo>
                <a:lnTo>
                  <a:pt x="169524" y="337184"/>
                </a:lnTo>
                <a:lnTo>
                  <a:pt x="169723" y="335914"/>
                </a:lnTo>
                <a:lnTo>
                  <a:pt x="177195" y="294639"/>
                </a:lnTo>
                <a:lnTo>
                  <a:pt x="178694" y="293369"/>
                </a:lnTo>
                <a:lnTo>
                  <a:pt x="424330" y="293369"/>
                </a:lnTo>
                <a:lnTo>
                  <a:pt x="410240" y="237236"/>
                </a:lnTo>
                <a:lnTo>
                  <a:pt x="409795" y="235584"/>
                </a:lnTo>
                <a:lnTo>
                  <a:pt x="409122" y="233933"/>
                </a:lnTo>
                <a:lnTo>
                  <a:pt x="408297" y="232537"/>
                </a:lnTo>
                <a:lnTo>
                  <a:pt x="409859" y="228218"/>
                </a:lnTo>
                <a:lnTo>
                  <a:pt x="410684" y="223646"/>
                </a:lnTo>
                <a:lnTo>
                  <a:pt x="66870" y="223519"/>
                </a:lnTo>
                <a:lnTo>
                  <a:pt x="65079" y="222630"/>
                </a:lnTo>
                <a:lnTo>
                  <a:pt x="63809" y="220852"/>
                </a:lnTo>
                <a:lnTo>
                  <a:pt x="63809" y="37718"/>
                </a:lnTo>
                <a:lnTo>
                  <a:pt x="66197" y="35432"/>
                </a:lnTo>
                <a:lnTo>
                  <a:pt x="409652" y="35432"/>
                </a:lnTo>
                <a:lnTo>
                  <a:pt x="407480" y="24753"/>
                </a:lnTo>
                <a:lnTo>
                  <a:pt x="398748" y="11874"/>
                </a:lnTo>
                <a:lnTo>
                  <a:pt x="385808" y="3186"/>
                </a:lnTo>
                <a:lnTo>
                  <a:pt x="369981" y="0"/>
                </a:lnTo>
                <a:close/>
              </a:path>
              <a:path w="438784" h="368934">
                <a:moveTo>
                  <a:pt x="424330" y="293369"/>
                </a:moveTo>
                <a:lnTo>
                  <a:pt x="260240" y="293369"/>
                </a:lnTo>
                <a:lnTo>
                  <a:pt x="261739" y="294639"/>
                </a:lnTo>
                <a:lnTo>
                  <a:pt x="262107" y="296290"/>
                </a:lnTo>
                <a:lnTo>
                  <a:pt x="269194" y="335914"/>
                </a:lnTo>
                <a:lnTo>
                  <a:pt x="269346" y="336168"/>
                </a:lnTo>
                <a:lnTo>
                  <a:pt x="269346" y="338708"/>
                </a:lnTo>
                <a:lnTo>
                  <a:pt x="267771" y="340359"/>
                </a:lnTo>
                <a:lnTo>
                  <a:pt x="436124" y="340359"/>
                </a:lnTo>
                <a:lnTo>
                  <a:pt x="424330" y="293369"/>
                </a:lnTo>
                <a:close/>
              </a:path>
              <a:path w="438784" h="368934">
                <a:moveTo>
                  <a:pt x="409652" y="35432"/>
                </a:moveTo>
                <a:lnTo>
                  <a:pt x="372813" y="35432"/>
                </a:lnTo>
                <a:lnTo>
                  <a:pt x="375124" y="37718"/>
                </a:lnTo>
                <a:lnTo>
                  <a:pt x="375124" y="220852"/>
                </a:lnTo>
                <a:lnTo>
                  <a:pt x="373854" y="222630"/>
                </a:lnTo>
                <a:lnTo>
                  <a:pt x="372064" y="223519"/>
                </a:lnTo>
                <a:lnTo>
                  <a:pt x="410684" y="223519"/>
                </a:lnTo>
                <a:lnTo>
                  <a:pt x="410684" y="40512"/>
                </a:lnTo>
                <a:lnTo>
                  <a:pt x="409652" y="35432"/>
                </a:lnTo>
                <a:close/>
              </a:path>
              <a:path w="438784" h="368934">
                <a:moveTo>
                  <a:pt x="150144" y="128142"/>
                </a:moveTo>
                <a:lnTo>
                  <a:pt x="135545" y="168120"/>
                </a:lnTo>
                <a:lnTo>
                  <a:pt x="135407" y="182276"/>
                </a:lnTo>
                <a:lnTo>
                  <a:pt x="138657" y="194055"/>
                </a:lnTo>
                <a:lnTo>
                  <a:pt x="173779" y="214629"/>
                </a:lnTo>
                <a:lnTo>
                  <a:pt x="183730" y="213832"/>
                </a:lnTo>
                <a:lnTo>
                  <a:pt x="194270" y="211486"/>
                </a:lnTo>
                <a:lnTo>
                  <a:pt x="205258" y="207664"/>
                </a:lnTo>
                <a:lnTo>
                  <a:pt x="216552" y="202437"/>
                </a:lnTo>
                <a:lnTo>
                  <a:pt x="208348" y="201929"/>
                </a:lnTo>
                <a:lnTo>
                  <a:pt x="202932" y="200787"/>
                </a:lnTo>
                <a:lnTo>
                  <a:pt x="165727" y="200787"/>
                </a:lnTo>
                <a:lnTo>
                  <a:pt x="159542" y="198627"/>
                </a:lnTo>
                <a:lnTo>
                  <a:pt x="155287" y="194437"/>
                </a:lnTo>
                <a:lnTo>
                  <a:pt x="150944" y="187773"/>
                </a:lnTo>
                <a:lnTo>
                  <a:pt x="148991" y="179038"/>
                </a:lnTo>
                <a:lnTo>
                  <a:pt x="149427" y="168941"/>
                </a:lnTo>
                <a:lnTo>
                  <a:pt x="149545" y="168120"/>
                </a:lnTo>
                <a:lnTo>
                  <a:pt x="152357" y="156463"/>
                </a:lnTo>
                <a:lnTo>
                  <a:pt x="153052" y="154304"/>
                </a:lnTo>
                <a:lnTo>
                  <a:pt x="153433" y="153288"/>
                </a:lnTo>
                <a:lnTo>
                  <a:pt x="151262" y="146050"/>
                </a:lnTo>
                <a:lnTo>
                  <a:pt x="150144" y="138302"/>
                </a:lnTo>
                <a:lnTo>
                  <a:pt x="150144" y="128142"/>
                </a:lnTo>
                <a:close/>
              </a:path>
              <a:path w="438784" h="368934">
                <a:moveTo>
                  <a:pt x="193299" y="197357"/>
                </a:moveTo>
                <a:lnTo>
                  <a:pt x="186288" y="199516"/>
                </a:lnTo>
                <a:lnTo>
                  <a:pt x="179659" y="200787"/>
                </a:lnTo>
                <a:lnTo>
                  <a:pt x="202932" y="200787"/>
                </a:lnTo>
                <a:lnTo>
                  <a:pt x="200525" y="200278"/>
                </a:lnTo>
                <a:lnTo>
                  <a:pt x="193299" y="197357"/>
                </a:lnTo>
                <a:close/>
              </a:path>
              <a:path w="438784" h="368934">
                <a:moveTo>
                  <a:pt x="220438" y="66928"/>
                </a:moveTo>
                <a:lnTo>
                  <a:pt x="176077" y="85089"/>
                </a:lnTo>
                <a:lnTo>
                  <a:pt x="158689" y="128904"/>
                </a:lnTo>
                <a:lnTo>
                  <a:pt x="158587" y="130555"/>
                </a:lnTo>
                <a:lnTo>
                  <a:pt x="159706" y="143228"/>
                </a:lnTo>
                <a:lnTo>
                  <a:pt x="185329" y="183608"/>
                </a:lnTo>
                <a:lnTo>
                  <a:pt x="220438" y="194055"/>
                </a:lnTo>
                <a:lnTo>
                  <a:pt x="234126" y="192811"/>
                </a:lnTo>
                <a:lnTo>
                  <a:pt x="246813" y="189150"/>
                </a:lnTo>
                <a:lnTo>
                  <a:pt x="258200" y="183179"/>
                </a:lnTo>
                <a:lnTo>
                  <a:pt x="267987" y="175005"/>
                </a:lnTo>
                <a:lnTo>
                  <a:pt x="271023" y="171830"/>
                </a:lnTo>
                <a:lnTo>
                  <a:pt x="220438" y="171830"/>
                </a:lnTo>
                <a:lnTo>
                  <a:pt x="212244" y="171100"/>
                </a:lnTo>
                <a:lnTo>
                  <a:pt x="181602" y="139318"/>
                </a:lnTo>
                <a:lnTo>
                  <a:pt x="272991" y="139318"/>
                </a:lnTo>
                <a:lnTo>
                  <a:pt x="275595" y="138302"/>
                </a:lnTo>
                <a:lnTo>
                  <a:pt x="277461" y="136270"/>
                </a:lnTo>
                <a:lnTo>
                  <a:pt x="279405" y="134365"/>
                </a:lnTo>
                <a:lnTo>
                  <a:pt x="280342" y="132079"/>
                </a:lnTo>
                <a:lnTo>
                  <a:pt x="280283" y="128142"/>
                </a:lnTo>
                <a:lnTo>
                  <a:pt x="279203" y="117093"/>
                </a:lnTo>
                <a:lnTo>
                  <a:pt x="182643" y="117093"/>
                </a:lnTo>
                <a:lnTo>
                  <a:pt x="184574" y="110108"/>
                </a:lnTo>
                <a:lnTo>
                  <a:pt x="220438" y="89026"/>
                </a:lnTo>
                <a:lnTo>
                  <a:pt x="266827" y="89026"/>
                </a:lnTo>
                <a:lnTo>
                  <a:pt x="263377" y="84581"/>
                </a:lnTo>
                <a:lnTo>
                  <a:pt x="254471" y="77001"/>
                </a:lnTo>
                <a:lnTo>
                  <a:pt x="244165" y="71469"/>
                </a:lnTo>
                <a:lnTo>
                  <a:pt x="232730" y="68079"/>
                </a:lnTo>
                <a:lnTo>
                  <a:pt x="220438" y="66928"/>
                </a:lnTo>
                <a:close/>
              </a:path>
              <a:path w="438784" h="368934">
                <a:moveTo>
                  <a:pt x="261955" y="156463"/>
                </a:moveTo>
                <a:lnTo>
                  <a:pt x="259199" y="156463"/>
                </a:lnTo>
                <a:lnTo>
                  <a:pt x="256443" y="156590"/>
                </a:lnTo>
                <a:lnTo>
                  <a:pt x="253827" y="157733"/>
                </a:lnTo>
                <a:lnTo>
                  <a:pt x="251973" y="159638"/>
                </a:lnTo>
                <a:lnTo>
                  <a:pt x="245713" y="164865"/>
                </a:lnTo>
                <a:lnTo>
                  <a:pt x="238244" y="168687"/>
                </a:lnTo>
                <a:lnTo>
                  <a:pt x="229756" y="171033"/>
                </a:lnTo>
                <a:lnTo>
                  <a:pt x="220438" y="171830"/>
                </a:lnTo>
                <a:lnTo>
                  <a:pt x="271023" y="171830"/>
                </a:lnTo>
                <a:lnTo>
                  <a:pt x="271786" y="171033"/>
                </a:lnTo>
                <a:lnTo>
                  <a:pt x="271797" y="164718"/>
                </a:lnTo>
                <a:lnTo>
                  <a:pt x="267848" y="160781"/>
                </a:lnTo>
                <a:lnTo>
                  <a:pt x="266501" y="159512"/>
                </a:lnTo>
                <a:lnTo>
                  <a:pt x="264571" y="157606"/>
                </a:lnTo>
                <a:lnTo>
                  <a:pt x="261955" y="156463"/>
                </a:lnTo>
                <a:close/>
              </a:path>
              <a:path w="438784" h="368934">
                <a:moveTo>
                  <a:pt x="295860" y="60198"/>
                </a:moveTo>
                <a:lnTo>
                  <a:pt x="273207" y="60198"/>
                </a:lnTo>
                <a:lnTo>
                  <a:pt x="279468" y="62356"/>
                </a:lnTo>
                <a:lnTo>
                  <a:pt x="283723" y="66548"/>
                </a:lnTo>
                <a:lnTo>
                  <a:pt x="288059" y="73211"/>
                </a:lnTo>
                <a:lnTo>
                  <a:pt x="290004" y="81946"/>
                </a:lnTo>
                <a:lnTo>
                  <a:pt x="289568" y="91646"/>
                </a:lnTo>
                <a:lnTo>
                  <a:pt x="289443" y="92809"/>
                </a:lnTo>
                <a:lnTo>
                  <a:pt x="286595" y="104473"/>
                </a:lnTo>
                <a:lnTo>
                  <a:pt x="286021" y="106425"/>
                </a:lnTo>
                <a:lnTo>
                  <a:pt x="285653" y="107314"/>
                </a:lnTo>
                <a:lnTo>
                  <a:pt x="287672" y="114173"/>
                </a:lnTo>
                <a:lnTo>
                  <a:pt x="288666" y="121078"/>
                </a:lnTo>
                <a:lnTo>
                  <a:pt x="288737" y="131825"/>
                </a:lnTo>
                <a:lnTo>
                  <a:pt x="288714" y="132079"/>
                </a:lnTo>
                <a:lnTo>
                  <a:pt x="288256" y="133730"/>
                </a:lnTo>
                <a:lnTo>
                  <a:pt x="291752" y="127375"/>
                </a:lnTo>
                <a:lnTo>
                  <a:pt x="303593" y="78644"/>
                </a:lnTo>
                <a:lnTo>
                  <a:pt x="300261" y="66528"/>
                </a:lnTo>
                <a:lnTo>
                  <a:pt x="295860" y="60198"/>
                </a:lnTo>
                <a:close/>
              </a:path>
              <a:path w="438784" h="368934">
                <a:moveTo>
                  <a:pt x="266827" y="89026"/>
                </a:moveTo>
                <a:lnTo>
                  <a:pt x="220438" y="89026"/>
                </a:lnTo>
                <a:lnTo>
                  <a:pt x="233265" y="90947"/>
                </a:lnTo>
                <a:lnTo>
                  <a:pt x="243802" y="96488"/>
                </a:lnTo>
                <a:lnTo>
                  <a:pt x="251712" y="105314"/>
                </a:lnTo>
                <a:lnTo>
                  <a:pt x="256659" y="117093"/>
                </a:lnTo>
                <a:lnTo>
                  <a:pt x="279203" y="117093"/>
                </a:lnTo>
                <a:lnTo>
                  <a:pt x="279127" y="116318"/>
                </a:lnTo>
                <a:lnTo>
                  <a:pt x="275812" y="104473"/>
                </a:lnTo>
                <a:lnTo>
                  <a:pt x="270527" y="93795"/>
                </a:lnTo>
                <a:lnTo>
                  <a:pt x="266827" y="89026"/>
                </a:lnTo>
                <a:close/>
              </a:path>
              <a:path w="438784" h="368934">
                <a:moveTo>
                  <a:pt x="265231" y="46481"/>
                </a:moveTo>
                <a:lnTo>
                  <a:pt x="255239" y="47259"/>
                </a:lnTo>
                <a:lnTo>
                  <a:pt x="244702" y="49561"/>
                </a:lnTo>
                <a:lnTo>
                  <a:pt x="233774" y="53339"/>
                </a:lnTo>
                <a:lnTo>
                  <a:pt x="222610" y="58546"/>
                </a:lnTo>
                <a:lnTo>
                  <a:pt x="231030" y="58674"/>
                </a:lnTo>
                <a:lnTo>
                  <a:pt x="239158" y="60325"/>
                </a:lnTo>
                <a:lnTo>
                  <a:pt x="246537" y="63373"/>
                </a:lnTo>
                <a:lnTo>
                  <a:pt x="253166" y="61213"/>
                </a:lnTo>
                <a:lnTo>
                  <a:pt x="259504" y="60198"/>
                </a:lnTo>
                <a:lnTo>
                  <a:pt x="295860" y="60198"/>
                </a:lnTo>
                <a:lnTo>
                  <a:pt x="293476" y="56768"/>
                </a:lnTo>
                <a:lnTo>
                  <a:pt x="287806" y="52322"/>
                </a:lnTo>
                <a:lnTo>
                  <a:pt x="281144" y="49101"/>
                </a:lnTo>
                <a:lnTo>
                  <a:pt x="273588" y="47142"/>
                </a:lnTo>
                <a:lnTo>
                  <a:pt x="265231" y="46481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120"/>
            <a:ext cx="2898458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lvl="0" algn="l">
              <a:lnSpc>
                <a:spcPct val="100000"/>
              </a:lnSpc>
              <a:spcBef>
                <a:spcPts val="100"/>
              </a:spcBef>
              <a:buClrTx/>
              <a:buSzTx/>
              <a:buFontTx/>
            </a:pPr>
            <a:r>
              <a:rPr sz="2250" spc="-10" dirty="0">
                <a:solidFill>
                  <a:schemeClr val="accent1"/>
                </a:solidFill>
                <a:ea typeface="微软雅黑" panose="020B0503020204020204" charset="-122"/>
                <a:sym typeface="+mn-ea"/>
              </a:rPr>
              <a:t>POS机上登陆操作流程</a:t>
            </a:r>
            <a:endParaRPr sz="2250" spc="-10" dirty="0">
              <a:solidFill>
                <a:schemeClr val="accen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923" y="1267396"/>
            <a:ext cx="3365659" cy="1242695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登陆流程：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7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步骤一：打开排队宝</a:t>
            </a:r>
            <a:r>
              <a:rPr sz="1200" spc="7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00000"/>
              </a:lnSpc>
              <a:spcBef>
                <a:spcPts val="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步骤二：输入用户名、密码、验证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登陆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队宝， 点击【登陆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，进入排队宝首页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923" y="3096673"/>
            <a:ext cx="3366611" cy="553085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注：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这里的用户名和密码是商户管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理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平台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创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建的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收</a:t>
            </a:r>
            <a:endParaRPr sz="12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9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银员账号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或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者</a:t>
            </a:r>
            <a:r>
              <a:rPr sz="1200" spc="-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门店管理员账号</a:t>
            </a:r>
            <a:endParaRPr sz="1200" spc="-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52176" y="564641"/>
            <a:ext cx="8091823" cy="3977640"/>
            <a:chOff x="1402901" y="752855"/>
            <a:chExt cx="10789097" cy="530352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92039" y="752855"/>
              <a:ext cx="3209543" cy="5303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3415" y="752855"/>
              <a:ext cx="3148583" cy="53035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21396" y="3043427"/>
              <a:ext cx="911860" cy="386080"/>
            </a:xfrm>
            <a:custGeom>
              <a:avLst/>
              <a:gdLst/>
              <a:ahLst/>
              <a:cxnLst/>
              <a:rect l="l" t="t" r="r" b="b"/>
              <a:pathLst>
                <a:path w="911859" h="386079">
                  <a:moveTo>
                    <a:pt x="718565" y="0"/>
                  </a:moveTo>
                  <a:lnTo>
                    <a:pt x="718565" y="96393"/>
                  </a:lnTo>
                  <a:lnTo>
                    <a:pt x="0" y="96393"/>
                  </a:lnTo>
                  <a:lnTo>
                    <a:pt x="0" y="289179"/>
                  </a:lnTo>
                  <a:lnTo>
                    <a:pt x="718565" y="289179"/>
                  </a:lnTo>
                  <a:lnTo>
                    <a:pt x="718565" y="385572"/>
                  </a:lnTo>
                  <a:lnTo>
                    <a:pt x="911351" y="192786"/>
                  </a:lnTo>
                  <a:lnTo>
                    <a:pt x="71856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8121396" y="3043427"/>
              <a:ext cx="911860" cy="386080"/>
            </a:xfrm>
            <a:custGeom>
              <a:avLst/>
              <a:gdLst/>
              <a:ahLst/>
              <a:cxnLst/>
              <a:rect l="l" t="t" r="r" b="b"/>
              <a:pathLst>
                <a:path w="911859" h="386079">
                  <a:moveTo>
                    <a:pt x="0" y="96393"/>
                  </a:moveTo>
                  <a:lnTo>
                    <a:pt x="718565" y="96393"/>
                  </a:lnTo>
                  <a:lnTo>
                    <a:pt x="718565" y="0"/>
                  </a:lnTo>
                  <a:lnTo>
                    <a:pt x="911351" y="192786"/>
                  </a:lnTo>
                  <a:lnTo>
                    <a:pt x="718565" y="385572"/>
                  </a:lnTo>
                  <a:lnTo>
                    <a:pt x="718565" y="289179"/>
                  </a:lnTo>
                  <a:lnTo>
                    <a:pt x="0" y="289179"/>
                  </a:lnTo>
                  <a:lnTo>
                    <a:pt x="0" y="96393"/>
                  </a:lnTo>
                  <a:close/>
                </a:path>
              </a:pathLst>
            </a:custGeom>
            <a:ln w="12192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2901" y="1451656"/>
              <a:ext cx="466090" cy="608330"/>
            </a:xfrm>
            <a:custGeom>
              <a:avLst/>
              <a:gdLst/>
              <a:ahLst/>
              <a:cxnLst/>
              <a:rect l="l" t="t" r="r" b="b"/>
              <a:pathLst>
                <a:path w="466089" h="608330">
                  <a:moveTo>
                    <a:pt x="458748" y="528019"/>
                  </a:moveTo>
                  <a:lnTo>
                    <a:pt x="365784" y="581359"/>
                  </a:lnTo>
                  <a:lnTo>
                    <a:pt x="379822" y="597349"/>
                  </a:lnTo>
                  <a:lnTo>
                    <a:pt x="398265" y="606410"/>
                  </a:lnTo>
                  <a:lnTo>
                    <a:pt x="418755" y="607898"/>
                  </a:lnTo>
                  <a:lnTo>
                    <a:pt x="438936" y="601171"/>
                  </a:lnTo>
                  <a:lnTo>
                    <a:pt x="454926" y="587062"/>
                  </a:lnTo>
                  <a:lnTo>
                    <a:pt x="463987" y="568595"/>
                  </a:lnTo>
                  <a:lnTo>
                    <a:pt x="465475" y="548128"/>
                  </a:lnTo>
                  <a:lnTo>
                    <a:pt x="458748" y="528019"/>
                  </a:lnTo>
                  <a:close/>
                </a:path>
                <a:path w="466089" h="608330">
                  <a:moveTo>
                    <a:pt x="377595" y="387557"/>
                  </a:moveTo>
                  <a:lnTo>
                    <a:pt x="284504" y="441024"/>
                  </a:lnTo>
                  <a:lnTo>
                    <a:pt x="356132" y="564595"/>
                  </a:lnTo>
                  <a:lnTo>
                    <a:pt x="448842" y="511255"/>
                  </a:lnTo>
                  <a:lnTo>
                    <a:pt x="377595" y="387557"/>
                  </a:lnTo>
                  <a:close/>
                </a:path>
                <a:path w="466089" h="608330">
                  <a:moveTo>
                    <a:pt x="238548" y="0"/>
                  </a:moveTo>
                  <a:lnTo>
                    <a:pt x="188619" y="334"/>
                  </a:lnTo>
                  <a:lnTo>
                    <a:pt x="147281" y="9637"/>
                  </a:lnTo>
                  <a:lnTo>
                    <a:pt x="107466" y="27512"/>
                  </a:lnTo>
                  <a:lnTo>
                    <a:pt x="67494" y="57102"/>
                  </a:lnTo>
                  <a:lnTo>
                    <a:pt x="36286" y="93838"/>
                  </a:lnTo>
                  <a:lnTo>
                    <a:pt x="14317" y="135927"/>
                  </a:lnTo>
                  <a:lnTo>
                    <a:pt x="2063" y="181572"/>
                  </a:lnTo>
                  <a:lnTo>
                    <a:pt x="0" y="228979"/>
                  </a:lnTo>
                  <a:lnTo>
                    <a:pt x="8602" y="276353"/>
                  </a:lnTo>
                  <a:lnTo>
                    <a:pt x="28345" y="321898"/>
                  </a:lnTo>
                  <a:lnTo>
                    <a:pt x="57990" y="361856"/>
                  </a:lnTo>
                  <a:lnTo>
                    <a:pt x="94784" y="393031"/>
                  </a:lnTo>
                  <a:lnTo>
                    <a:pt x="136934" y="414957"/>
                  </a:lnTo>
                  <a:lnTo>
                    <a:pt x="182647" y="427171"/>
                  </a:lnTo>
                  <a:lnTo>
                    <a:pt x="230131" y="429207"/>
                  </a:lnTo>
                  <a:lnTo>
                    <a:pt x="277593" y="420602"/>
                  </a:lnTo>
                  <a:lnTo>
                    <a:pt x="323239" y="400892"/>
                  </a:lnTo>
                  <a:lnTo>
                    <a:pt x="332413" y="394100"/>
                  </a:lnTo>
                  <a:lnTo>
                    <a:pt x="214433" y="394100"/>
                  </a:lnTo>
                  <a:lnTo>
                    <a:pt x="168760" y="387906"/>
                  </a:lnTo>
                  <a:lnTo>
                    <a:pt x="126102" y="370431"/>
                  </a:lnTo>
                  <a:lnTo>
                    <a:pt x="88836" y="342294"/>
                  </a:lnTo>
                  <a:lnTo>
                    <a:pt x="59333" y="304118"/>
                  </a:lnTo>
                  <a:lnTo>
                    <a:pt x="40950" y="259508"/>
                  </a:lnTo>
                  <a:lnTo>
                    <a:pt x="35161" y="213223"/>
                  </a:lnTo>
                  <a:lnTo>
                    <a:pt x="41331" y="167609"/>
                  </a:lnTo>
                  <a:lnTo>
                    <a:pt x="58825" y="125010"/>
                  </a:lnTo>
                  <a:lnTo>
                    <a:pt x="87009" y="87774"/>
                  </a:lnTo>
                  <a:lnTo>
                    <a:pt x="125246" y="58246"/>
                  </a:lnTo>
                  <a:lnTo>
                    <a:pt x="175681" y="38618"/>
                  </a:lnTo>
                  <a:lnTo>
                    <a:pt x="193064" y="35640"/>
                  </a:lnTo>
                  <a:lnTo>
                    <a:pt x="335336" y="35640"/>
                  </a:lnTo>
                  <a:lnTo>
                    <a:pt x="331778" y="32731"/>
                  </a:lnTo>
                  <a:lnTo>
                    <a:pt x="286964" y="10979"/>
                  </a:lnTo>
                  <a:lnTo>
                    <a:pt x="238548" y="0"/>
                  </a:lnTo>
                  <a:close/>
                </a:path>
                <a:path w="466089" h="608330">
                  <a:moveTo>
                    <a:pt x="335336" y="35640"/>
                  </a:moveTo>
                  <a:lnTo>
                    <a:pt x="193064" y="35640"/>
                  </a:lnTo>
                  <a:lnTo>
                    <a:pt x="245035" y="36846"/>
                  </a:lnTo>
                  <a:lnTo>
                    <a:pt x="294315" y="52626"/>
                  </a:lnTo>
                  <a:lnTo>
                    <a:pt x="337547" y="82074"/>
                  </a:lnTo>
                  <a:lnTo>
                    <a:pt x="371372" y="124286"/>
                  </a:lnTo>
                  <a:lnTo>
                    <a:pt x="389649" y="168895"/>
                  </a:lnTo>
                  <a:lnTo>
                    <a:pt x="395371" y="215180"/>
                  </a:lnTo>
                  <a:lnTo>
                    <a:pt x="389168" y="260795"/>
                  </a:lnTo>
                  <a:lnTo>
                    <a:pt x="371673" y="303393"/>
                  </a:lnTo>
                  <a:lnTo>
                    <a:pt x="343518" y="340630"/>
                  </a:lnTo>
                  <a:lnTo>
                    <a:pt x="305332" y="370158"/>
                  </a:lnTo>
                  <a:lnTo>
                    <a:pt x="260749" y="388390"/>
                  </a:lnTo>
                  <a:lnTo>
                    <a:pt x="214433" y="394100"/>
                  </a:lnTo>
                  <a:lnTo>
                    <a:pt x="332413" y="394100"/>
                  </a:lnTo>
                  <a:lnTo>
                    <a:pt x="363205" y="371302"/>
                  </a:lnTo>
                  <a:lnTo>
                    <a:pt x="394395" y="334562"/>
                  </a:lnTo>
                  <a:lnTo>
                    <a:pt x="416339" y="292467"/>
                  </a:lnTo>
                  <a:lnTo>
                    <a:pt x="428566" y="246808"/>
                  </a:lnTo>
                  <a:lnTo>
                    <a:pt x="430604" y="199378"/>
                  </a:lnTo>
                  <a:lnTo>
                    <a:pt x="421984" y="151971"/>
                  </a:lnTo>
                  <a:lnTo>
                    <a:pt x="402233" y="106379"/>
                  </a:lnTo>
                  <a:lnTo>
                    <a:pt x="370898" y="64712"/>
                  </a:lnTo>
                  <a:lnTo>
                    <a:pt x="335336" y="35640"/>
                  </a:lnTo>
                  <a:close/>
                </a:path>
                <a:path w="466089" h="608330">
                  <a:moveTo>
                    <a:pt x="176046" y="281512"/>
                  </a:moveTo>
                  <a:lnTo>
                    <a:pt x="101370" y="281512"/>
                  </a:lnTo>
                  <a:lnTo>
                    <a:pt x="101370" y="313897"/>
                  </a:lnTo>
                  <a:lnTo>
                    <a:pt x="176046" y="313897"/>
                  </a:lnTo>
                  <a:lnTo>
                    <a:pt x="176046" y="281512"/>
                  </a:lnTo>
                  <a:close/>
                </a:path>
                <a:path w="466089" h="608330">
                  <a:moveTo>
                    <a:pt x="191032" y="163275"/>
                  </a:moveTo>
                  <a:lnTo>
                    <a:pt x="184936" y="163275"/>
                  </a:lnTo>
                  <a:lnTo>
                    <a:pt x="184936" y="297641"/>
                  </a:lnTo>
                  <a:lnTo>
                    <a:pt x="191032" y="297641"/>
                  </a:lnTo>
                  <a:lnTo>
                    <a:pt x="191032" y="233633"/>
                  </a:lnTo>
                  <a:lnTo>
                    <a:pt x="216559" y="233633"/>
                  </a:lnTo>
                  <a:lnTo>
                    <a:pt x="216559" y="227283"/>
                  </a:lnTo>
                  <a:lnTo>
                    <a:pt x="191032" y="227283"/>
                  </a:lnTo>
                  <a:lnTo>
                    <a:pt x="191032" y="163275"/>
                  </a:lnTo>
                  <a:close/>
                </a:path>
                <a:path w="466089" h="608330">
                  <a:moveTo>
                    <a:pt x="147471" y="257763"/>
                  </a:moveTo>
                  <a:lnTo>
                    <a:pt x="129691" y="257763"/>
                  </a:lnTo>
                  <a:lnTo>
                    <a:pt x="138581" y="275543"/>
                  </a:lnTo>
                  <a:lnTo>
                    <a:pt x="147471" y="257763"/>
                  </a:lnTo>
                  <a:close/>
                </a:path>
                <a:path w="466089" h="608330">
                  <a:moveTo>
                    <a:pt x="141756" y="246714"/>
                  </a:moveTo>
                  <a:lnTo>
                    <a:pt x="135406" y="246714"/>
                  </a:lnTo>
                  <a:lnTo>
                    <a:pt x="135406" y="257763"/>
                  </a:lnTo>
                  <a:lnTo>
                    <a:pt x="141756" y="257763"/>
                  </a:lnTo>
                  <a:lnTo>
                    <a:pt x="141756" y="246714"/>
                  </a:lnTo>
                  <a:close/>
                </a:path>
                <a:path w="466089" h="608330">
                  <a:moveTo>
                    <a:pt x="176046" y="214202"/>
                  </a:moveTo>
                  <a:lnTo>
                    <a:pt x="101370" y="214202"/>
                  </a:lnTo>
                  <a:lnTo>
                    <a:pt x="101370" y="246714"/>
                  </a:lnTo>
                  <a:lnTo>
                    <a:pt x="176046" y="246714"/>
                  </a:lnTo>
                  <a:lnTo>
                    <a:pt x="176046" y="214202"/>
                  </a:lnTo>
                  <a:close/>
                </a:path>
                <a:path w="466089" h="608330">
                  <a:moveTo>
                    <a:pt x="247039" y="127461"/>
                  </a:moveTo>
                  <a:lnTo>
                    <a:pt x="210082" y="127461"/>
                  </a:lnTo>
                  <a:lnTo>
                    <a:pt x="210082" y="227283"/>
                  </a:lnTo>
                  <a:lnTo>
                    <a:pt x="216559" y="227283"/>
                  </a:lnTo>
                  <a:lnTo>
                    <a:pt x="216559" y="133938"/>
                  </a:lnTo>
                  <a:lnTo>
                    <a:pt x="247039" y="133938"/>
                  </a:lnTo>
                  <a:lnTo>
                    <a:pt x="247039" y="127461"/>
                  </a:lnTo>
                  <a:close/>
                </a:path>
                <a:path w="466089" h="608330">
                  <a:moveTo>
                    <a:pt x="147471" y="190961"/>
                  </a:moveTo>
                  <a:lnTo>
                    <a:pt x="129691" y="190961"/>
                  </a:lnTo>
                  <a:lnTo>
                    <a:pt x="138581" y="208741"/>
                  </a:lnTo>
                  <a:lnTo>
                    <a:pt x="147471" y="190961"/>
                  </a:lnTo>
                  <a:close/>
                </a:path>
                <a:path w="466089" h="608330">
                  <a:moveTo>
                    <a:pt x="141756" y="179404"/>
                  </a:moveTo>
                  <a:lnTo>
                    <a:pt x="135406" y="179404"/>
                  </a:lnTo>
                  <a:lnTo>
                    <a:pt x="135406" y="190961"/>
                  </a:lnTo>
                  <a:lnTo>
                    <a:pt x="141756" y="190961"/>
                  </a:lnTo>
                  <a:lnTo>
                    <a:pt x="141756" y="179404"/>
                  </a:lnTo>
                  <a:close/>
                </a:path>
                <a:path w="466089" h="608330">
                  <a:moveTo>
                    <a:pt x="176046" y="147019"/>
                  </a:moveTo>
                  <a:lnTo>
                    <a:pt x="101370" y="147019"/>
                  </a:lnTo>
                  <a:lnTo>
                    <a:pt x="101370" y="179404"/>
                  </a:lnTo>
                  <a:lnTo>
                    <a:pt x="176046" y="179404"/>
                  </a:lnTo>
                  <a:lnTo>
                    <a:pt x="176046" y="147019"/>
                  </a:lnTo>
                  <a:close/>
                </a:path>
                <a:path w="466089" h="608330">
                  <a:moveTo>
                    <a:pt x="329208" y="114380"/>
                  </a:moveTo>
                  <a:lnTo>
                    <a:pt x="254786" y="114380"/>
                  </a:lnTo>
                  <a:lnTo>
                    <a:pt x="254786" y="147019"/>
                  </a:lnTo>
                  <a:lnTo>
                    <a:pt x="329208" y="147019"/>
                  </a:lnTo>
                  <a:lnTo>
                    <a:pt x="329208" y="11438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1116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WPS 演示</Application>
  <PresentationFormat>全屏显示(16:9)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 Light</vt:lpstr>
      <vt:lpstr>黑体</vt:lpstr>
      <vt:lpstr>微软雅黑</vt:lpstr>
      <vt:lpstr>Arial</vt:lpstr>
      <vt:lpstr>Calibri</vt:lpstr>
      <vt:lpstr>Microsoft JhengHei</vt:lpstr>
      <vt:lpstr>Calibri</vt:lpstr>
      <vt:lpstr>Roboto Th</vt:lpstr>
      <vt:lpstr>等线</vt:lpstr>
      <vt:lpstr>Arial Unicode MS</vt:lpstr>
      <vt:lpstr>等线 Light</vt:lpstr>
      <vt:lpstr>Roboto</vt:lpstr>
      <vt:lpstr>自定义设计版式</vt:lpstr>
      <vt:lpstr>FU+SAAS排队宝产品介绍</vt:lpstr>
      <vt:lpstr>主要内容</vt:lpstr>
      <vt:lpstr>排队宝简介</vt:lpstr>
      <vt:lpstr>SP平台设置流程</vt:lpstr>
      <vt:lpstr>SP平台设置流程</vt:lpstr>
      <vt:lpstr>SP平台设置流程</vt:lpstr>
      <vt:lpstr>SP平台设置流程</vt:lpstr>
      <vt:lpstr>SP平台设置流程</vt:lpstr>
      <vt:lpstr>POS机上登陆操作流程</vt:lpstr>
      <vt:lpstr>POS机上登陆操作流程</vt:lpstr>
      <vt:lpstr>POS机上登陆操作流程</vt:lpstr>
      <vt:lpstr>POS机上登陆操作流程</vt:lpstr>
      <vt:lpstr>注意事项及问题汇总</vt:lpstr>
      <vt:lpstr>注意事项及问题汇总</vt:lpstr>
      <vt:lpstr>注意事项及问题汇总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技术小助手-庄颜</cp:lastModifiedBy>
  <cp:revision>3048</cp:revision>
  <dcterms:created xsi:type="dcterms:W3CDTF">2014-11-26T08:06:00Z</dcterms:created>
  <dcterms:modified xsi:type="dcterms:W3CDTF">2020-06-09T09:15:27Z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