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3"/>
    <p:sldId id="325" r:id="rId4"/>
    <p:sldId id="315" r:id="rId5"/>
    <p:sldId id="316" r:id="rId6"/>
    <p:sldId id="317" r:id="rId7"/>
    <p:sldId id="326" r:id="rId8"/>
    <p:sldId id="319" r:id="rId9"/>
    <p:sldId id="320" r:id="rId10"/>
    <p:sldId id="321" r:id="rId11"/>
    <p:sldId id="322" r:id="rId12"/>
    <p:sldId id="323" r:id="rId13"/>
    <p:sldId id="324" r:id="rId14"/>
    <p:sldId id="299" r:id="rId15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189FF"/>
    <a:srgbClr val="00B5FF"/>
    <a:srgbClr val="01C5FF"/>
    <a:srgbClr val="0099FF"/>
    <a:srgbClr val="0CB6FF"/>
    <a:srgbClr val="FF3300"/>
    <a:srgbClr val="0000CC"/>
    <a:srgbClr val="FFFFFF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225"/>
        <p:guide pos="3870"/>
        <p:guide pos="553"/>
        <p:guide pos="7152"/>
        <p:guide orient="horz" pos="1656"/>
        <p:guide pos="2929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69151"/>
            <a:ext cx="8848799" cy="247174"/>
          </a:xfrm>
        </p:spPr>
        <p:txBody>
          <a:bodyPr lIns="0" tIns="0" rIns="0" bIns="0"/>
          <a:lstStyle>
            <a:lvl1pPr>
              <a:defRPr sz="15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415" y="1018436"/>
            <a:ext cx="8599169" cy="2464594"/>
          </a:xfrm>
        </p:spPr>
        <p:txBody>
          <a:bodyPr lIns="0" tIns="0" rIns="0" bIns="0"/>
          <a:lstStyle>
            <a:lvl1pPr>
              <a:defRPr sz="1200" b="0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7486650" y="4261103"/>
            <a:ext cx="1657826" cy="882491"/>
          </a:xfrm>
          <a:custGeom>
            <a:avLst/>
            <a:gdLst/>
            <a:ahLst/>
            <a:cxnLst/>
            <a:rect l="l" t="t" r="r" b="b"/>
            <a:pathLst>
              <a:path w="2210434" h="1176654">
                <a:moveTo>
                  <a:pt x="0" y="1176527"/>
                </a:moveTo>
                <a:lnTo>
                  <a:pt x="2209812" y="1176527"/>
                </a:lnTo>
                <a:lnTo>
                  <a:pt x="2209812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69151"/>
            <a:ext cx="8848799" cy="247174"/>
          </a:xfrm>
        </p:spPr>
        <p:txBody>
          <a:bodyPr lIns="0" tIns="0" rIns="0" bIns="0"/>
          <a:lstStyle>
            <a:lvl1pPr>
              <a:defRPr sz="15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600" y="276295"/>
            <a:ext cx="8848799" cy="247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hyperlink" Target="http://sp.fuioupay.com/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951990"/>
            <a:ext cx="7310120" cy="772160"/>
          </a:xfrm>
        </p:spPr>
        <p:txBody>
          <a:bodyPr/>
          <a:lstStyle/>
          <a:p>
            <a:r>
              <a:rPr lang="en-US" altLang="zh-CN" dirty="0"/>
              <a:t>FU+SAAS</a:t>
            </a:r>
            <a:r>
              <a:rPr lang="zh-CN" altLang="en-US" dirty="0"/>
              <a:t>共享版小程序方案</a:t>
            </a:r>
            <a:endParaRPr lang="zh-CN" altLang="en-US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会员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478" y="4474455"/>
            <a:ext cx="1484948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</a:t>
            </a:r>
            <a:r>
              <a:rPr sz="1200" b="1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下单</a:t>
            </a:r>
            <a:r>
              <a:rPr sz="1200" b="1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关注即会员</a:t>
            </a:r>
            <a:endParaRPr sz="1200" b="1" spc="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7462" y="937260"/>
            <a:ext cx="1904237" cy="3387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2009" y="939546"/>
            <a:ext cx="1623059" cy="3371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2551" y="939546"/>
            <a:ext cx="1625345" cy="3371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1468" y="946404"/>
            <a:ext cx="1623059" cy="33718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42308" y="4474455"/>
            <a:ext cx="1244441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实时会员查询管理</a:t>
            </a:r>
            <a:endParaRPr sz="1200" b="1" spc="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8557" y="4474455"/>
            <a:ext cx="1550670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灵活多变会员营销功能</a:t>
            </a:r>
            <a:endParaRPr sz="1200" b="1" spc="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2320" y="4474455"/>
            <a:ext cx="1244441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门店＆公众号管理</a:t>
            </a:r>
            <a:endParaRPr sz="1200" b="1" spc="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营销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004" y="615630"/>
            <a:ext cx="1171575" cy="1038860"/>
          </a:xfrm>
          <a:prstGeom prst="rect">
            <a:avLst/>
          </a:prstGeom>
        </p:spPr>
        <p:txBody>
          <a:bodyPr vert="horz" wrap="square" lIns="0" tIns="371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500" b="1" spc="-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营销多渠道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25" b="1" spc="10" dirty="0">
                <a:solidFill>
                  <a:srgbClr val="91919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支持两种营销方式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1925" indent="-149860">
              <a:lnSpc>
                <a:spcPct val="100000"/>
              </a:lnSpc>
              <a:spcBef>
                <a:spcPts val="165"/>
              </a:spcBef>
              <a:buFont typeface="΢"/>
              <a:buChar char="•"/>
              <a:tabLst>
                <a:tab pos="162560" algn="l"/>
              </a:tabLst>
            </a:pPr>
            <a:r>
              <a:rPr sz="1125" b="1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订单折扣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1925" indent="-149860">
              <a:lnSpc>
                <a:spcPct val="100000"/>
              </a:lnSpc>
              <a:spcBef>
                <a:spcPts val="195"/>
              </a:spcBef>
              <a:buFont typeface="΢"/>
              <a:buChar char="•"/>
              <a:tabLst>
                <a:tab pos="162560" algn="l"/>
              </a:tabLst>
            </a:pPr>
            <a:r>
              <a:rPr sz="1125" b="1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促销活动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1742" y="827532"/>
            <a:ext cx="5532119" cy="32186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5030" y="1703070"/>
            <a:ext cx="1993391" cy="33078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8171" y="690372"/>
            <a:ext cx="649223" cy="6469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数据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2297429"/>
            <a:ext cx="594360" cy="1538764"/>
            <a:chOff x="335279" y="3063239"/>
            <a:chExt cx="792480" cy="2051685"/>
          </a:xfrm>
        </p:grpSpPr>
        <p:sp>
          <p:nvSpPr>
            <p:cNvPr id="4" name="object 4"/>
            <p:cNvSpPr/>
            <p:nvPr/>
          </p:nvSpPr>
          <p:spPr>
            <a:xfrm>
              <a:off x="335279" y="3063239"/>
              <a:ext cx="792480" cy="680085"/>
            </a:xfrm>
            <a:custGeom>
              <a:avLst/>
              <a:gdLst/>
              <a:ahLst/>
              <a:cxnLst/>
              <a:rect l="l" t="t" r="r" b="b"/>
              <a:pathLst>
                <a:path w="792480" h="680085">
                  <a:moveTo>
                    <a:pt x="621690" y="0"/>
                  </a:moveTo>
                  <a:lnTo>
                    <a:pt x="170789" y="0"/>
                  </a:lnTo>
                  <a:lnTo>
                    <a:pt x="0" y="339851"/>
                  </a:lnTo>
                  <a:lnTo>
                    <a:pt x="170789" y="679704"/>
                  </a:lnTo>
                  <a:lnTo>
                    <a:pt x="621690" y="679704"/>
                  </a:lnTo>
                  <a:lnTo>
                    <a:pt x="792480" y="339851"/>
                  </a:lnTo>
                  <a:lnTo>
                    <a:pt x="621690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02919" y="3172967"/>
              <a:ext cx="457199" cy="4602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280" y="3749039"/>
              <a:ext cx="792480" cy="1365885"/>
            </a:xfrm>
            <a:custGeom>
              <a:avLst/>
              <a:gdLst/>
              <a:ahLst/>
              <a:cxnLst/>
              <a:rect l="l" t="t" r="r" b="b"/>
              <a:pathLst>
                <a:path w="792480" h="1365885">
                  <a:moveTo>
                    <a:pt x="792480" y="1025652"/>
                  </a:moveTo>
                  <a:lnTo>
                    <a:pt x="621690" y="685800"/>
                  </a:lnTo>
                  <a:lnTo>
                    <a:pt x="170789" y="685800"/>
                  </a:lnTo>
                  <a:lnTo>
                    <a:pt x="0" y="1025652"/>
                  </a:lnTo>
                  <a:lnTo>
                    <a:pt x="170789" y="1365504"/>
                  </a:lnTo>
                  <a:lnTo>
                    <a:pt x="621690" y="1365504"/>
                  </a:lnTo>
                  <a:lnTo>
                    <a:pt x="792480" y="1025652"/>
                  </a:lnTo>
                  <a:close/>
                </a:path>
                <a:path w="792480" h="1365885">
                  <a:moveTo>
                    <a:pt x="792480" y="339852"/>
                  </a:moveTo>
                  <a:lnTo>
                    <a:pt x="621690" y="0"/>
                  </a:lnTo>
                  <a:lnTo>
                    <a:pt x="170789" y="0"/>
                  </a:lnTo>
                  <a:lnTo>
                    <a:pt x="0" y="339852"/>
                  </a:lnTo>
                  <a:lnTo>
                    <a:pt x="170789" y="679704"/>
                  </a:lnTo>
                  <a:lnTo>
                    <a:pt x="621690" y="679704"/>
                  </a:lnTo>
                  <a:lnTo>
                    <a:pt x="792480" y="339852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727" y="4520183"/>
              <a:ext cx="481583" cy="4815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7" y="3892295"/>
              <a:ext cx="481583" cy="4815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4233" y="1548675"/>
            <a:ext cx="1347311" cy="471170"/>
          </a:xfrm>
          <a:prstGeom prst="rect">
            <a:avLst/>
          </a:prstGeom>
        </p:spPr>
        <p:txBody>
          <a:bodyPr vert="horz" wrap="square" lIns="0" tIns="371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500" b="1" spc="-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移动的数据看版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25" b="1" spc="10" dirty="0">
                <a:solidFill>
                  <a:srgbClr val="91919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大掌柜助手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1659" y="642366"/>
            <a:ext cx="7100315" cy="42085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027" y="870966"/>
            <a:ext cx="649223" cy="6492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5394" y="2641707"/>
            <a:ext cx="814864" cy="107378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敏感数据分析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80000"/>
              </a:lnSpc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商业智能报表 全数据管理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珠海赋佳合利科技有限公司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官方网址：https://www.fupay.org/index.html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 dirty="0"/>
              <a:t>整体介绍</a:t>
            </a:r>
            <a:endParaRPr lang="zh-CN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使用场景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668" y="1195577"/>
            <a:ext cx="1453991" cy="624364"/>
          </a:xfrm>
          <a:custGeom>
            <a:avLst/>
            <a:gdLst/>
            <a:ahLst/>
            <a:cxnLst/>
            <a:rect l="l" t="t" r="r" b="b"/>
            <a:pathLst>
              <a:path w="1938655" h="832485">
                <a:moveTo>
                  <a:pt x="1938527" y="0"/>
                </a:moveTo>
                <a:lnTo>
                  <a:pt x="0" y="0"/>
                </a:lnTo>
                <a:lnTo>
                  <a:pt x="0" y="665683"/>
                </a:lnTo>
                <a:lnTo>
                  <a:pt x="969263" y="832104"/>
                </a:lnTo>
                <a:lnTo>
                  <a:pt x="1938527" y="665683"/>
                </a:lnTo>
                <a:lnTo>
                  <a:pt x="1938527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908" y="1382072"/>
            <a:ext cx="780574" cy="238760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商</a:t>
            </a:r>
            <a:r>
              <a:rPr sz="1500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超零售</a:t>
            </a:r>
            <a:endParaRPr sz="15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1588" y="1195577"/>
            <a:ext cx="1453991" cy="624364"/>
          </a:xfrm>
          <a:custGeom>
            <a:avLst/>
            <a:gdLst/>
            <a:ahLst/>
            <a:cxnLst/>
            <a:rect l="l" t="t" r="r" b="b"/>
            <a:pathLst>
              <a:path w="1938654" h="832485">
                <a:moveTo>
                  <a:pt x="1938527" y="0"/>
                </a:moveTo>
                <a:lnTo>
                  <a:pt x="0" y="0"/>
                </a:lnTo>
                <a:lnTo>
                  <a:pt x="0" y="665683"/>
                </a:lnTo>
                <a:lnTo>
                  <a:pt x="969263" y="832104"/>
                </a:lnTo>
                <a:lnTo>
                  <a:pt x="1938527" y="665683"/>
                </a:lnTo>
                <a:lnTo>
                  <a:pt x="1938527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7808" y="1382072"/>
            <a:ext cx="780574" cy="238760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餐</a:t>
            </a:r>
            <a:r>
              <a:rPr sz="1500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饮行业</a:t>
            </a:r>
            <a:endParaRPr sz="15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3085" y="1170431"/>
            <a:ext cx="1453991" cy="621983"/>
          </a:xfrm>
          <a:custGeom>
            <a:avLst/>
            <a:gdLst/>
            <a:ahLst/>
            <a:cxnLst/>
            <a:rect l="l" t="t" r="r" b="b"/>
            <a:pathLst>
              <a:path w="1938654" h="829310">
                <a:moveTo>
                  <a:pt x="1938527" y="0"/>
                </a:moveTo>
                <a:lnTo>
                  <a:pt x="0" y="0"/>
                </a:lnTo>
                <a:lnTo>
                  <a:pt x="0" y="663244"/>
                </a:lnTo>
                <a:lnTo>
                  <a:pt x="969263" y="829056"/>
                </a:lnTo>
                <a:lnTo>
                  <a:pt x="1938527" y="663244"/>
                </a:lnTo>
                <a:lnTo>
                  <a:pt x="1938527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4950" y="1356485"/>
            <a:ext cx="590550" cy="238760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泛</a:t>
            </a:r>
            <a:r>
              <a:rPr sz="1500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行业</a:t>
            </a:r>
            <a:endParaRPr sz="15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6606" y="1959101"/>
            <a:ext cx="2443733" cy="16870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6362" y="1956816"/>
            <a:ext cx="2786633" cy="16939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6732" y="1956816"/>
            <a:ext cx="2546603" cy="1693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整体介绍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190" y="4306767"/>
            <a:ext cx="9146381" cy="635794"/>
            <a:chOff x="-1587" y="5742356"/>
            <a:chExt cx="12195175" cy="847725"/>
          </a:xfrm>
        </p:grpSpPr>
        <p:sp>
          <p:nvSpPr>
            <p:cNvPr id="4" name="object 4"/>
            <p:cNvSpPr/>
            <p:nvPr/>
          </p:nvSpPr>
          <p:spPr>
            <a:xfrm>
              <a:off x="0" y="5743943"/>
              <a:ext cx="12192000" cy="823594"/>
            </a:xfrm>
            <a:custGeom>
              <a:avLst/>
              <a:gdLst/>
              <a:ahLst/>
              <a:cxnLst/>
              <a:rect l="l" t="t" r="r" b="b"/>
              <a:pathLst>
                <a:path w="12192000" h="823595">
                  <a:moveTo>
                    <a:pt x="12192000" y="537925"/>
                  </a:moveTo>
                  <a:lnTo>
                    <a:pt x="12121201" y="522984"/>
                  </a:lnTo>
                  <a:lnTo>
                    <a:pt x="12072844" y="512788"/>
                  </a:lnTo>
                  <a:lnTo>
                    <a:pt x="12024482" y="502600"/>
                  </a:lnTo>
                  <a:lnTo>
                    <a:pt x="11976113" y="492426"/>
                  </a:lnTo>
                  <a:lnTo>
                    <a:pt x="11927737" y="482267"/>
                  </a:lnTo>
                  <a:lnTo>
                    <a:pt x="11879352" y="472128"/>
                  </a:lnTo>
                  <a:lnTo>
                    <a:pt x="11830955" y="462011"/>
                  </a:lnTo>
                  <a:lnTo>
                    <a:pt x="11782546" y="451920"/>
                  </a:lnTo>
                  <a:lnTo>
                    <a:pt x="11734122" y="441858"/>
                  </a:lnTo>
                  <a:lnTo>
                    <a:pt x="11685683" y="431828"/>
                  </a:lnTo>
                  <a:lnTo>
                    <a:pt x="11637226" y="421832"/>
                  </a:lnTo>
                  <a:lnTo>
                    <a:pt x="11588750" y="411876"/>
                  </a:lnTo>
                  <a:lnTo>
                    <a:pt x="11540253" y="401961"/>
                  </a:lnTo>
                  <a:lnTo>
                    <a:pt x="11491735" y="392090"/>
                  </a:lnTo>
                  <a:lnTo>
                    <a:pt x="11443193" y="382268"/>
                  </a:lnTo>
                  <a:lnTo>
                    <a:pt x="11394625" y="372497"/>
                  </a:lnTo>
                  <a:lnTo>
                    <a:pt x="11346030" y="362781"/>
                  </a:lnTo>
                  <a:lnTo>
                    <a:pt x="11297407" y="353122"/>
                  </a:lnTo>
                  <a:lnTo>
                    <a:pt x="11248754" y="343523"/>
                  </a:lnTo>
                  <a:lnTo>
                    <a:pt x="11200070" y="333989"/>
                  </a:lnTo>
                  <a:lnTo>
                    <a:pt x="11151352" y="324522"/>
                  </a:lnTo>
                  <a:lnTo>
                    <a:pt x="11102599" y="315126"/>
                  </a:lnTo>
                  <a:lnTo>
                    <a:pt x="11053809" y="305803"/>
                  </a:lnTo>
                  <a:lnTo>
                    <a:pt x="11004982" y="296557"/>
                  </a:lnTo>
                  <a:lnTo>
                    <a:pt x="10956115" y="287391"/>
                  </a:lnTo>
                  <a:lnTo>
                    <a:pt x="10907207" y="278308"/>
                  </a:lnTo>
                  <a:lnTo>
                    <a:pt x="10858257" y="269312"/>
                  </a:lnTo>
                  <a:lnTo>
                    <a:pt x="10809262" y="260406"/>
                  </a:lnTo>
                  <a:lnTo>
                    <a:pt x="10760221" y="251592"/>
                  </a:lnTo>
                  <a:lnTo>
                    <a:pt x="10711132" y="242874"/>
                  </a:lnTo>
                  <a:lnTo>
                    <a:pt x="10661995" y="234255"/>
                  </a:lnTo>
                  <a:lnTo>
                    <a:pt x="10612807" y="225739"/>
                  </a:lnTo>
                  <a:lnTo>
                    <a:pt x="10563566" y="217329"/>
                  </a:lnTo>
                  <a:lnTo>
                    <a:pt x="10514272" y="209027"/>
                  </a:lnTo>
                  <a:lnTo>
                    <a:pt x="10464922" y="200837"/>
                  </a:lnTo>
                  <a:lnTo>
                    <a:pt x="10415516" y="192763"/>
                  </a:lnTo>
                  <a:lnTo>
                    <a:pt x="10366050" y="184807"/>
                  </a:lnTo>
                  <a:lnTo>
                    <a:pt x="10316525" y="176973"/>
                  </a:lnTo>
                  <a:lnTo>
                    <a:pt x="10266938" y="169263"/>
                  </a:lnTo>
                  <a:lnTo>
                    <a:pt x="10217287" y="161682"/>
                  </a:lnTo>
                  <a:lnTo>
                    <a:pt x="10167572" y="154232"/>
                  </a:lnTo>
                  <a:lnTo>
                    <a:pt x="10117790" y="146916"/>
                  </a:lnTo>
                  <a:lnTo>
                    <a:pt x="10067940" y="139738"/>
                  </a:lnTo>
                  <a:lnTo>
                    <a:pt x="10018020" y="132701"/>
                  </a:lnTo>
                  <a:lnTo>
                    <a:pt x="9968030" y="125808"/>
                  </a:lnTo>
                  <a:lnTo>
                    <a:pt x="9917966" y="119062"/>
                  </a:lnTo>
                  <a:lnTo>
                    <a:pt x="9867828" y="112466"/>
                  </a:lnTo>
                  <a:lnTo>
                    <a:pt x="9817614" y="106024"/>
                  </a:lnTo>
                  <a:lnTo>
                    <a:pt x="9767322" y="99739"/>
                  </a:lnTo>
                  <a:lnTo>
                    <a:pt x="9716951" y="93614"/>
                  </a:lnTo>
                  <a:lnTo>
                    <a:pt x="9666499" y="87653"/>
                  </a:lnTo>
                  <a:lnTo>
                    <a:pt x="9615965" y="81857"/>
                  </a:lnTo>
                  <a:lnTo>
                    <a:pt x="9565348" y="76232"/>
                  </a:lnTo>
                  <a:lnTo>
                    <a:pt x="9514644" y="70779"/>
                  </a:lnTo>
                  <a:lnTo>
                    <a:pt x="9463854" y="65502"/>
                  </a:lnTo>
                  <a:lnTo>
                    <a:pt x="9412975" y="60405"/>
                  </a:lnTo>
                  <a:lnTo>
                    <a:pt x="9362005" y="55490"/>
                  </a:lnTo>
                  <a:lnTo>
                    <a:pt x="9310944" y="50761"/>
                  </a:lnTo>
                  <a:lnTo>
                    <a:pt x="9259789" y="46220"/>
                  </a:lnTo>
                  <a:lnTo>
                    <a:pt x="9208540" y="41872"/>
                  </a:lnTo>
                  <a:lnTo>
                    <a:pt x="9157194" y="37718"/>
                  </a:lnTo>
                  <a:lnTo>
                    <a:pt x="9105749" y="33764"/>
                  </a:lnTo>
                  <a:lnTo>
                    <a:pt x="9054205" y="30011"/>
                  </a:lnTo>
                  <a:lnTo>
                    <a:pt x="9002560" y="26463"/>
                  </a:lnTo>
                  <a:lnTo>
                    <a:pt x="8950811" y="23122"/>
                  </a:lnTo>
                  <a:lnTo>
                    <a:pt x="8898959" y="19994"/>
                  </a:lnTo>
                  <a:lnTo>
                    <a:pt x="8847000" y="17079"/>
                  </a:lnTo>
                  <a:lnTo>
                    <a:pt x="8794933" y="14382"/>
                  </a:lnTo>
                  <a:lnTo>
                    <a:pt x="8742757" y="11907"/>
                  </a:lnTo>
                  <a:lnTo>
                    <a:pt x="8690470" y="9655"/>
                  </a:lnTo>
                  <a:lnTo>
                    <a:pt x="8638071" y="7630"/>
                  </a:lnTo>
                  <a:lnTo>
                    <a:pt x="8585558" y="5836"/>
                  </a:lnTo>
                  <a:lnTo>
                    <a:pt x="8532929" y="4276"/>
                  </a:lnTo>
                  <a:lnTo>
                    <a:pt x="8480183" y="2952"/>
                  </a:lnTo>
                  <a:lnTo>
                    <a:pt x="8427319" y="1869"/>
                  </a:lnTo>
                  <a:lnTo>
                    <a:pt x="8374334" y="1028"/>
                  </a:lnTo>
                  <a:lnTo>
                    <a:pt x="8321227" y="435"/>
                  </a:lnTo>
                  <a:lnTo>
                    <a:pt x="8267997" y="91"/>
                  </a:lnTo>
                  <a:lnTo>
                    <a:pt x="8214641" y="0"/>
                  </a:lnTo>
                  <a:lnTo>
                    <a:pt x="8161159" y="164"/>
                  </a:lnTo>
                  <a:lnTo>
                    <a:pt x="8113819" y="580"/>
                  </a:lnTo>
                  <a:lnTo>
                    <a:pt x="8066132" y="1303"/>
                  </a:lnTo>
                  <a:lnTo>
                    <a:pt x="8018107" y="2329"/>
                  </a:lnTo>
                  <a:lnTo>
                    <a:pt x="7969752" y="3652"/>
                  </a:lnTo>
                  <a:lnTo>
                    <a:pt x="7921079" y="5265"/>
                  </a:lnTo>
                  <a:lnTo>
                    <a:pt x="7872095" y="7163"/>
                  </a:lnTo>
                  <a:lnTo>
                    <a:pt x="7822812" y="9340"/>
                  </a:lnTo>
                  <a:lnTo>
                    <a:pt x="7773237" y="11790"/>
                  </a:lnTo>
                  <a:lnTo>
                    <a:pt x="7723381" y="14507"/>
                  </a:lnTo>
                  <a:lnTo>
                    <a:pt x="7673253" y="17485"/>
                  </a:lnTo>
                  <a:lnTo>
                    <a:pt x="7622863" y="20719"/>
                  </a:lnTo>
                  <a:lnTo>
                    <a:pt x="7572219" y="24202"/>
                  </a:lnTo>
                  <a:lnTo>
                    <a:pt x="7521332" y="27929"/>
                  </a:lnTo>
                  <a:lnTo>
                    <a:pt x="7470212" y="31893"/>
                  </a:lnTo>
                  <a:lnTo>
                    <a:pt x="7418867" y="36090"/>
                  </a:lnTo>
                  <a:lnTo>
                    <a:pt x="7367306" y="40512"/>
                  </a:lnTo>
                  <a:lnTo>
                    <a:pt x="7315541" y="45155"/>
                  </a:lnTo>
                  <a:lnTo>
                    <a:pt x="7263579" y="50012"/>
                  </a:lnTo>
                  <a:lnTo>
                    <a:pt x="7211431" y="55078"/>
                  </a:lnTo>
                  <a:lnTo>
                    <a:pt x="7159106" y="60345"/>
                  </a:lnTo>
                  <a:lnTo>
                    <a:pt x="7106613" y="65810"/>
                  </a:lnTo>
                  <a:lnTo>
                    <a:pt x="7053962" y="71465"/>
                  </a:lnTo>
                  <a:lnTo>
                    <a:pt x="7001162" y="77306"/>
                  </a:lnTo>
                  <a:lnTo>
                    <a:pt x="6948223" y="83325"/>
                  </a:lnTo>
                  <a:lnTo>
                    <a:pt x="6895155" y="89517"/>
                  </a:lnTo>
                  <a:lnTo>
                    <a:pt x="6841967" y="95877"/>
                  </a:lnTo>
                  <a:lnTo>
                    <a:pt x="6788667" y="102398"/>
                  </a:lnTo>
                  <a:lnTo>
                    <a:pt x="6735267" y="109075"/>
                  </a:lnTo>
                  <a:lnTo>
                    <a:pt x="6681775" y="115901"/>
                  </a:lnTo>
                  <a:lnTo>
                    <a:pt x="6628201" y="122871"/>
                  </a:lnTo>
                  <a:lnTo>
                    <a:pt x="6574554" y="129979"/>
                  </a:lnTo>
                  <a:lnTo>
                    <a:pt x="6520844" y="137219"/>
                  </a:lnTo>
                  <a:lnTo>
                    <a:pt x="6467080" y="144585"/>
                  </a:lnTo>
                  <a:lnTo>
                    <a:pt x="6413271" y="152072"/>
                  </a:lnTo>
                  <a:lnTo>
                    <a:pt x="6359428" y="159673"/>
                  </a:lnTo>
                  <a:lnTo>
                    <a:pt x="6305560" y="167382"/>
                  </a:lnTo>
                  <a:lnTo>
                    <a:pt x="6251675" y="175194"/>
                  </a:lnTo>
                  <a:lnTo>
                    <a:pt x="6197785" y="183103"/>
                  </a:lnTo>
                  <a:lnTo>
                    <a:pt x="6143897" y="191103"/>
                  </a:lnTo>
                  <a:lnTo>
                    <a:pt x="6090022" y="199187"/>
                  </a:lnTo>
                  <a:lnTo>
                    <a:pt x="6036170" y="207351"/>
                  </a:lnTo>
                  <a:lnTo>
                    <a:pt x="5982348" y="215588"/>
                  </a:lnTo>
                  <a:lnTo>
                    <a:pt x="5928568" y="223893"/>
                  </a:lnTo>
                  <a:lnTo>
                    <a:pt x="5874839" y="232259"/>
                  </a:lnTo>
                  <a:lnTo>
                    <a:pt x="5821169" y="240681"/>
                  </a:lnTo>
                  <a:lnTo>
                    <a:pt x="5767569" y="249153"/>
                  </a:lnTo>
                  <a:lnTo>
                    <a:pt x="5714048" y="257668"/>
                  </a:lnTo>
                  <a:lnTo>
                    <a:pt x="5660616" y="266222"/>
                  </a:lnTo>
                  <a:lnTo>
                    <a:pt x="5607281" y="274807"/>
                  </a:lnTo>
                  <a:lnTo>
                    <a:pt x="5554054" y="283419"/>
                  </a:lnTo>
                  <a:lnTo>
                    <a:pt x="5500944" y="292052"/>
                  </a:lnTo>
                  <a:lnTo>
                    <a:pt x="5447960" y="300699"/>
                  </a:lnTo>
                  <a:lnTo>
                    <a:pt x="5395113" y="309354"/>
                  </a:lnTo>
                  <a:lnTo>
                    <a:pt x="5342410" y="318013"/>
                  </a:lnTo>
                  <a:lnTo>
                    <a:pt x="5289863" y="326668"/>
                  </a:lnTo>
                  <a:lnTo>
                    <a:pt x="5237479" y="335314"/>
                  </a:lnTo>
                  <a:lnTo>
                    <a:pt x="5185270" y="343946"/>
                  </a:lnTo>
                  <a:lnTo>
                    <a:pt x="5133244" y="352557"/>
                  </a:lnTo>
                  <a:lnTo>
                    <a:pt x="5081411" y="361141"/>
                  </a:lnTo>
                  <a:lnTo>
                    <a:pt x="5029780" y="369693"/>
                  </a:lnTo>
                  <a:lnTo>
                    <a:pt x="4978361" y="378206"/>
                  </a:lnTo>
                  <a:lnTo>
                    <a:pt x="4927163" y="386676"/>
                  </a:lnTo>
                  <a:lnTo>
                    <a:pt x="4876196" y="395095"/>
                  </a:lnTo>
                  <a:lnTo>
                    <a:pt x="4825469" y="403458"/>
                  </a:lnTo>
                  <a:lnTo>
                    <a:pt x="4774992" y="411759"/>
                  </a:lnTo>
                  <a:lnTo>
                    <a:pt x="4724774" y="419993"/>
                  </a:lnTo>
                  <a:lnTo>
                    <a:pt x="4674824" y="428153"/>
                  </a:lnTo>
                  <a:lnTo>
                    <a:pt x="4625153" y="436234"/>
                  </a:lnTo>
                  <a:lnTo>
                    <a:pt x="4575770" y="444229"/>
                  </a:lnTo>
                  <a:lnTo>
                    <a:pt x="4526683" y="452133"/>
                  </a:lnTo>
                  <a:lnTo>
                    <a:pt x="4477904" y="459940"/>
                  </a:lnTo>
                  <a:lnTo>
                    <a:pt x="4429440" y="467644"/>
                  </a:lnTo>
                  <a:lnTo>
                    <a:pt x="4381302" y="475239"/>
                  </a:lnTo>
                  <a:lnTo>
                    <a:pt x="4333499" y="482720"/>
                  </a:lnTo>
                  <a:lnTo>
                    <a:pt x="4286040" y="490080"/>
                  </a:lnTo>
                  <a:lnTo>
                    <a:pt x="4238936" y="497313"/>
                  </a:lnTo>
                  <a:lnTo>
                    <a:pt x="4192195" y="504414"/>
                  </a:lnTo>
                  <a:lnTo>
                    <a:pt x="4145827" y="511377"/>
                  </a:lnTo>
                  <a:lnTo>
                    <a:pt x="4099842" y="518196"/>
                  </a:lnTo>
                  <a:lnTo>
                    <a:pt x="4054248" y="524865"/>
                  </a:lnTo>
                  <a:lnTo>
                    <a:pt x="4009056" y="531378"/>
                  </a:lnTo>
                  <a:lnTo>
                    <a:pt x="3964275" y="537729"/>
                  </a:lnTo>
                  <a:lnTo>
                    <a:pt x="3919915" y="543913"/>
                  </a:lnTo>
                  <a:lnTo>
                    <a:pt x="3875984" y="549924"/>
                  </a:lnTo>
                  <a:lnTo>
                    <a:pt x="3832493" y="555755"/>
                  </a:lnTo>
                  <a:lnTo>
                    <a:pt x="3789450" y="561400"/>
                  </a:lnTo>
                  <a:lnTo>
                    <a:pt x="3746866" y="566855"/>
                  </a:lnTo>
                  <a:lnTo>
                    <a:pt x="3704750" y="572113"/>
                  </a:lnTo>
                  <a:lnTo>
                    <a:pt x="3663111" y="577168"/>
                  </a:lnTo>
                  <a:lnTo>
                    <a:pt x="3621959" y="582014"/>
                  </a:lnTo>
                  <a:lnTo>
                    <a:pt x="3581303" y="586646"/>
                  </a:lnTo>
                  <a:lnTo>
                    <a:pt x="3541153" y="591057"/>
                  </a:lnTo>
                  <a:lnTo>
                    <a:pt x="3473497" y="598278"/>
                  </a:lnTo>
                  <a:lnTo>
                    <a:pt x="3406526" y="605295"/>
                  </a:lnTo>
                  <a:lnTo>
                    <a:pt x="3340236" y="612110"/>
                  </a:lnTo>
                  <a:lnTo>
                    <a:pt x="3274628" y="618729"/>
                  </a:lnTo>
                  <a:lnTo>
                    <a:pt x="3209698" y="625155"/>
                  </a:lnTo>
                  <a:lnTo>
                    <a:pt x="3145445" y="631393"/>
                  </a:lnTo>
                  <a:lnTo>
                    <a:pt x="3081866" y="637446"/>
                  </a:lnTo>
                  <a:lnTo>
                    <a:pt x="3018961" y="643320"/>
                  </a:lnTo>
                  <a:lnTo>
                    <a:pt x="2956727" y="649018"/>
                  </a:lnTo>
                  <a:lnTo>
                    <a:pt x="2895161" y="654545"/>
                  </a:lnTo>
                  <a:lnTo>
                    <a:pt x="2834264" y="659904"/>
                  </a:lnTo>
                  <a:lnTo>
                    <a:pt x="2774031" y="665099"/>
                  </a:lnTo>
                  <a:lnTo>
                    <a:pt x="2714462" y="670136"/>
                  </a:lnTo>
                  <a:lnTo>
                    <a:pt x="2655555" y="675018"/>
                  </a:lnTo>
                  <a:lnTo>
                    <a:pt x="2597307" y="679749"/>
                  </a:lnTo>
                  <a:lnTo>
                    <a:pt x="2539718" y="684333"/>
                  </a:lnTo>
                  <a:lnTo>
                    <a:pt x="2482784" y="688775"/>
                  </a:lnTo>
                  <a:lnTo>
                    <a:pt x="2426504" y="693079"/>
                  </a:lnTo>
                  <a:lnTo>
                    <a:pt x="2370877" y="697249"/>
                  </a:lnTo>
                  <a:lnTo>
                    <a:pt x="2315900" y="701289"/>
                  </a:lnTo>
                  <a:lnTo>
                    <a:pt x="2261571" y="705203"/>
                  </a:lnTo>
                  <a:lnTo>
                    <a:pt x="2207889" y="708996"/>
                  </a:lnTo>
                  <a:lnTo>
                    <a:pt x="2154851" y="712672"/>
                  </a:lnTo>
                  <a:lnTo>
                    <a:pt x="2102457" y="716234"/>
                  </a:lnTo>
                  <a:lnTo>
                    <a:pt x="2050703" y="719687"/>
                  </a:lnTo>
                  <a:lnTo>
                    <a:pt x="1999587" y="723036"/>
                  </a:lnTo>
                  <a:lnTo>
                    <a:pt x="1949109" y="726284"/>
                  </a:lnTo>
                  <a:lnTo>
                    <a:pt x="1899267" y="729435"/>
                  </a:lnTo>
                  <a:lnTo>
                    <a:pt x="1850057" y="732494"/>
                  </a:lnTo>
                  <a:lnTo>
                    <a:pt x="1801479" y="735465"/>
                  </a:lnTo>
                  <a:lnTo>
                    <a:pt x="1753531" y="738353"/>
                  </a:lnTo>
                  <a:lnTo>
                    <a:pt x="1706210" y="741160"/>
                  </a:lnTo>
                  <a:lnTo>
                    <a:pt x="1659514" y="743892"/>
                  </a:lnTo>
                  <a:lnTo>
                    <a:pt x="1613443" y="746552"/>
                  </a:lnTo>
                  <a:lnTo>
                    <a:pt x="1567994" y="749145"/>
                  </a:lnTo>
                  <a:lnTo>
                    <a:pt x="1523164" y="751676"/>
                  </a:lnTo>
                  <a:lnTo>
                    <a:pt x="1478953" y="754147"/>
                  </a:lnTo>
                  <a:lnTo>
                    <a:pt x="1435358" y="756563"/>
                  </a:lnTo>
                  <a:lnTo>
                    <a:pt x="1392378" y="758929"/>
                  </a:lnTo>
                  <a:lnTo>
                    <a:pt x="1350010" y="761249"/>
                  </a:lnTo>
                  <a:lnTo>
                    <a:pt x="1308253" y="763527"/>
                  </a:lnTo>
                  <a:lnTo>
                    <a:pt x="1267104" y="765766"/>
                  </a:lnTo>
                  <a:lnTo>
                    <a:pt x="1226562" y="767972"/>
                  </a:lnTo>
                  <a:lnTo>
                    <a:pt x="1186625" y="770148"/>
                  </a:lnTo>
                  <a:lnTo>
                    <a:pt x="1147292" y="772299"/>
                  </a:lnTo>
                  <a:lnTo>
                    <a:pt x="1108559" y="774428"/>
                  </a:lnTo>
                  <a:lnTo>
                    <a:pt x="1070426" y="776540"/>
                  </a:lnTo>
                  <a:lnTo>
                    <a:pt x="995950" y="780730"/>
                  </a:lnTo>
                  <a:lnTo>
                    <a:pt x="923848" y="784901"/>
                  </a:lnTo>
                  <a:lnTo>
                    <a:pt x="854106" y="789087"/>
                  </a:lnTo>
                  <a:lnTo>
                    <a:pt x="820114" y="791197"/>
                  </a:lnTo>
                  <a:lnTo>
                    <a:pt x="723213" y="797161"/>
                  </a:lnTo>
                  <a:lnTo>
                    <a:pt x="634199" y="802375"/>
                  </a:lnTo>
                  <a:lnTo>
                    <a:pt x="552607" y="806884"/>
                  </a:lnTo>
                  <a:lnTo>
                    <a:pt x="477974" y="810730"/>
                  </a:lnTo>
                  <a:lnTo>
                    <a:pt x="409836" y="813959"/>
                  </a:lnTo>
                  <a:lnTo>
                    <a:pt x="347729" y="816614"/>
                  </a:lnTo>
                  <a:lnTo>
                    <a:pt x="291189" y="818740"/>
                  </a:lnTo>
                  <a:lnTo>
                    <a:pt x="239752" y="820381"/>
                  </a:lnTo>
                  <a:lnTo>
                    <a:pt x="192953" y="821580"/>
                  </a:lnTo>
                  <a:lnTo>
                    <a:pt x="150331" y="822382"/>
                  </a:lnTo>
                  <a:lnTo>
                    <a:pt x="111419" y="822831"/>
                  </a:lnTo>
                  <a:lnTo>
                    <a:pt x="75755" y="822971"/>
                  </a:lnTo>
                  <a:lnTo>
                    <a:pt x="42875" y="822846"/>
                  </a:lnTo>
                  <a:lnTo>
                    <a:pt x="12314" y="822501"/>
                  </a:lnTo>
                  <a:lnTo>
                    <a:pt x="0" y="822278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939054"/>
              <a:ext cx="12163425" cy="536575"/>
            </a:xfrm>
            <a:custGeom>
              <a:avLst/>
              <a:gdLst/>
              <a:ahLst/>
              <a:cxnLst/>
              <a:rect l="l" t="t" r="r" b="b"/>
              <a:pathLst>
                <a:path w="12163425" h="536575">
                  <a:moveTo>
                    <a:pt x="12163043" y="536421"/>
                  </a:moveTo>
                  <a:lnTo>
                    <a:pt x="7886077" y="202335"/>
                  </a:lnTo>
                  <a:lnTo>
                    <a:pt x="7829952" y="198436"/>
                  </a:lnTo>
                  <a:lnTo>
                    <a:pt x="7774324" y="194489"/>
                  </a:lnTo>
                  <a:lnTo>
                    <a:pt x="7719177" y="190496"/>
                  </a:lnTo>
                  <a:lnTo>
                    <a:pt x="7664497" y="186461"/>
                  </a:lnTo>
                  <a:lnTo>
                    <a:pt x="7610267" y="182389"/>
                  </a:lnTo>
                  <a:lnTo>
                    <a:pt x="7556473" y="178281"/>
                  </a:lnTo>
                  <a:lnTo>
                    <a:pt x="7503099" y="174143"/>
                  </a:lnTo>
                  <a:lnTo>
                    <a:pt x="7450130" y="169976"/>
                  </a:lnTo>
                  <a:lnTo>
                    <a:pt x="7397552" y="165786"/>
                  </a:lnTo>
                  <a:lnTo>
                    <a:pt x="7345348" y="161574"/>
                  </a:lnTo>
                  <a:lnTo>
                    <a:pt x="7293504" y="157346"/>
                  </a:lnTo>
                  <a:lnTo>
                    <a:pt x="7242004" y="153103"/>
                  </a:lnTo>
                  <a:lnTo>
                    <a:pt x="7190833" y="148851"/>
                  </a:lnTo>
                  <a:lnTo>
                    <a:pt x="7139976" y="144591"/>
                  </a:lnTo>
                  <a:lnTo>
                    <a:pt x="7089418" y="140328"/>
                  </a:lnTo>
                  <a:lnTo>
                    <a:pt x="7039143" y="136065"/>
                  </a:lnTo>
                  <a:lnTo>
                    <a:pt x="6989136" y="131806"/>
                  </a:lnTo>
                  <a:lnTo>
                    <a:pt x="6939383" y="127554"/>
                  </a:lnTo>
                  <a:lnTo>
                    <a:pt x="6889867" y="123313"/>
                  </a:lnTo>
                  <a:lnTo>
                    <a:pt x="6840573" y="119086"/>
                  </a:lnTo>
                  <a:lnTo>
                    <a:pt x="6791487" y="114877"/>
                  </a:lnTo>
                  <a:lnTo>
                    <a:pt x="6742593" y="110688"/>
                  </a:lnTo>
                  <a:lnTo>
                    <a:pt x="6693875" y="106524"/>
                  </a:lnTo>
                  <a:lnTo>
                    <a:pt x="6645319" y="102388"/>
                  </a:lnTo>
                  <a:lnTo>
                    <a:pt x="6596910" y="98284"/>
                  </a:lnTo>
                  <a:lnTo>
                    <a:pt x="6548632" y="94215"/>
                  </a:lnTo>
                  <a:lnTo>
                    <a:pt x="6500469" y="90184"/>
                  </a:lnTo>
                  <a:lnTo>
                    <a:pt x="6452408" y="86195"/>
                  </a:lnTo>
                  <a:lnTo>
                    <a:pt x="6404431" y="82252"/>
                  </a:lnTo>
                  <a:lnTo>
                    <a:pt x="6356525" y="78358"/>
                  </a:lnTo>
                  <a:lnTo>
                    <a:pt x="6308674" y="74516"/>
                  </a:lnTo>
                  <a:lnTo>
                    <a:pt x="6260863" y="70730"/>
                  </a:lnTo>
                  <a:lnTo>
                    <a:pt x="6213077" y="67004"/>
                  </a:lnTo>
                  <a:lnTo>
                    <a:pt x="6165299" y="63341"/>
                  </a:lnTo>
                  <a:lnTo>
                    <a:pt x="6117516" y="59744"/>
                  </a:lnTo>
                  <a:lnTo>
                    <a:pt x="6069712" y="56217"/>
                  </a:lnTo>
                  <a:lnTo>
                    <a:pt x="6021871" y="52763"/>
                  </a:lnTo>
                  <a:lnTo>
                    <a:pt x="5973979" y="49386"/>
                  </a:lnTo>
                  <a:lnTo>
                    <a:pt x="5926020" y="46090"/>
                  </a:lnTo>
                  <a:lnTo>
                    <a:pt x="5877979" y="42877"/>
                  </a:lnTo>
                  <a:lnTo>
                    <a:pt x="5829841" y="39752"/>
                  </a:lnTo>
                  <a:lnTo>
                    <a:pt x="5781590" y="36717"/>
                  </a:lnTo>
                  <a:lnTo>
                    <a:pt x="5733212" y="33777"/>
                  </a:lnTo>
                  <a:lnTo>
                    <a:pt x="5684691" y="30935"/>
                  </a:lnTo>
                  <a:lnTo>
                    <a:pt x="5636011" y="28194"/>
                  </a:lnTo>
                  <a:lnTo>
                    <a:pt x="5587159" y="25558"/>
                  </a:lnTo>
                  <a:lnTo>
                    <a:pt x="5538117" y="23030"/>
                  </a:lnTo>
                  <a:lnTo>
                    <a:pt x="5488872" y="20614"/>
                  </a:lnTo>
                  <a:lnTo>
                    <a:pt x="5439408" y="18313"/>
                  </a:lnTo>
                  <a:lnTo>
                    <a:pt x="5389709" y="16131"/>
                  </a:lnTo>
                  <a:lnTo>
                    <a:pt x="5339761" y="14071"/>
                  </a:lnTo>
                  <a:lnTo>
                    <a:pt x="5289548" y="12136"/>
                  </a:lnTo>
                  <a:lnTo>
                    <a:pt x="5239055" y="10331"/>
                  </a:lnTo>
                  <a:lnTo>
                    <a:pt x="5188268" y="8659"/>
                  </a:lnTo>
                  <a:lnTo>
                    <a:pt x="5137169" y="7123"/>
                  </a:lnTo>
                  <a:lnTo>
                    <a:pt x="5085745" y="5726"/>
                  </a:lnTo>
                  <a:lnTo>
                    <a:pt x="5033980" y="4473"/>
                  </a:lnTo>
                  <a:lnTo>
                    <a:pt x="4981860" y="3366"/>
                  </a:lnTo>
                  <a:lnTo>
                    <a:pt x="4929367" y="2409"/>
                  </a:lnTo>
                  <a:lnTo>
                    <a:pt x="4876489" y="1606"/>
                  </a:lnTo>
                  <a:lnTo>
                    <a:pt x="4823208" y="960"/>
                  </a:lnTo>
                  <a:lnTo>
                    <a:pt x="4769511" y="475"/>
                  </a:lnTo>
                  <a:lnTo>
                    <a:pt x="4715381" y="153"/>
                  </a:lnTo>
                  <a:lnTo>
                    <a:pt x="4660804" y="0"/>
                  </a:lnTo>
                  <a:lnTo>
                    <a:pt x="4605764" y="17"/>
                  </a:lnTo>
                  <a:lnTo>
                    <a:pt x="4550246" y="208"/>
                  </a:lnTo>
                  <a:lnTo>
                    <a:pt x="4494235" y="578"/>
                  </a:lnTo>
                  <a:lnTo>
                    <a:pt x="4437716" y="1130"/>
                  </a:lnTo>
                  <a:lnTo>
                    <a:pt x="4380674" y="1866"/>
                  </a:lnTo>
                  <a:lnTo>
                    <a:pt x="4335153" y="2575"/>
                  </a:lnTo>
                  <a:lnTo>
                    <a:pt x="4289456" y="3386"/>
                  </a:lnTo>
                  <a:lnTo>
                    <a:pt x="4243586" y="4296"/>
                  </a:lnTo>
                  <a:lnTo>
                    <a:pt x="4197545" y="5305"/>
                  </a:lnTo>
                  <a:lnTo>
                    <a:pt x="4151334" y="6411"/>
                  </a:lnTo>
                  <a:lnTo>
                    <a:pt x="4104956" y="7614"/>
                  </a:lnTo>
                  <a:lnTo>
                    <a:pt x="4058413" y="8912"/>
                  </a:lnTo>
                  <a:lnTo>
                    <a:pt x="4011706" y="10303"/>
                  </a:lnTo>
                  <a:lnTo>
                    <a:pt x="3964838" y="11787"/>
                  </a:lnTo>
                  <a:lnTo>
                    <a:pt x="3917812" y="13363"/>
                  </a:lnTo>
                  <a:lnTo>
                    <a:pt x="3870628" y="15030"/>
                  </a:lnTo>
                  <a:lnTo>
                    <a:pt x="3823289" y="16785"/>
                  </a:lnTo>
                  <a:lnTo>
                    <a:pt x="3775797" y="18629"/>
                  </a:lnTo>
                  <a:lnTo>
                    <a:pt x="3728154" y="20559"/>
                  </a:lnTo>
                  <a:lnTo>
                    <a:pt x="3680362" y="22575"/>
                  </a:lnTo>
                  <a:lnTo>
                    <a:pt x="3632423" y="24676"/>
                  </a:lnTo>
                  <a:lnTo>
                    <a:pt x="3584339" y="26860"/>
                  </a:lnTo>
                  <a:lnTo>
                    <a:pt x="3536113" y="29126"/>
                  </a:lnTo>
                  <a:lnTo>
                    <a:pt x="3487746" y="31473"/>
                  </a:lnTo>
                  <a:lnTo>
                    <a:pt x="3439240" y="33900"/>
                  </a:lnTo>
                  <a:lnTo>
                    <a:pt x="3390597" y="36406"/>
                  </a:lnTo>
                  <a:lnTo>
                    <a:pt x="3341820" y="38989"/>
                  </a:lnTo>
                  <a:lnTo>
                    <a:pt x="3292910" y="41649"/>
                  </a:lnTo>
                  <a:lnTo>
                    <a:pt x="3243869" y="44383"/>
                  </a:lnTo>
                  <a:lnTo>
                    <a:pt x="3194700" y="47192"/>
                  </a:lnTo>
                  <a:lnTo>
                    <a:pt x="3145405" y="50073"/>
                  </a:lnTo>
                  <a:lnTo>
                    <a:pt x="3095985" y="53026"/>
                  </a:lnTo>
                  <a:lnTo>
                    <a:pt x="3046442" y="56050"/>
                  </a:lnTo>
                  <a:lnTo>
                    <a:pt x="2996780" y="59142"/>
                  </a:lnTo>
                  <a:lnTo>
                    <a:pt x="2946998" y="62303"/>
                  </a:lnTo>
                  <a:lnTo>
                    <a:pt x="2897101" y="65531"/>
                  </a:lnTo>
                  <a:lnTo>
                    <a:pt x="2847089" y="68824"/>
                  </a:lnTo>
                  <a:lnTo>
                    <a:pt x="2796965" y="72182"/>
                  </a:lnTo>
                  <a:lnTo>
                    <a:pt x="2746731" y="75604"/>
                  </a:lnTo>
                  <a:lnTo>
                    <a:pt x="2696389" y="79087"/>
                  </a:lnTo>
                  <a:lnTo>
                    <a:pt x="2645941" y="82632"/>
                  </a:lnTo>
                  <a:lnTo>
                    <a:pt x="2595389" y="86237"/>
                  </a:lnTo>
                  <a:lnTo>
                    <a:pt x="2544734" y="89900"/>
                  </a:lnTo>
                  <a:lnTo>
                    <a:pt x="2493980" y="93621"/>
                  </a:lnTo>
                  <a:lnTo>
                    <a:pt x="2443128" y="97398"/>
                  </a:lnTo>
                  <a:lnTo>
                    <a:pt x="2392179" y="101230"/>
                  </a:lnTo>
                  <a:lnTo>
                    <a:pt x="2341137" y="105116"/>
                  </a:lnTo>
                  <a:lnTo>
                    <a:pt x="2290003" y="109055"/>
                  </a:lnTo>
                  <a:lnTo>
                    <a:pt x="2238780" y="113046"/>
                  </a:lnTo>
                  <a:lnTo>
                    <a:pt x="2187469" y="117088"/>
                  </a:lnTo>
                  <a:lnTo>
                    <a:pt x="2136071" y="121178"/>
                  </a:lnTo>
                  <a:lnTo>
                    <a:pt x="2084591" y="125317"/>
                  </a:lnTo>
                  <a:lnTo>
                    <a:pt x="2033028" y="129503"/>
                  </a:lnTo>
                  <a:lnTo>
                    <a:pt x="1981387" y="133734"/>
                  </a:lnTo>
                  <a:lnTo>
                    <a:pt x="1929667" y="138010"/>
                  </a:lnTo>
                  <a:lnTo>
                    <a:pt x="1877872" y="142330"/>
                  </a:lnTo>
                  <a:lnTo>
                    <a:pt x="1826004" y="146692"/>
                  </a:lnTo>
                  <a:lnTo>
                    <a:pt x="1774064" y="151095"/>
                  </a:lnTo>
                  <a:lnTo>
                    <a:pt x="1722055" y="155537"/>
                  </a:lnTo>
                  <a:lnTo>
                    <a:pt x="1669979" y="160019"/>
                  </a:lnTo>
                  <a:lnTo>
                    <a:pt x="1617837" y="164538"/>
                  </a:lnTo>
                  <a:lnTo>
                    <a:pt x="1565632" y="169094"/>
                  </a:lnTo>
                  <a:lnTo>
                    <a:pt x="1513365" y="173685"/>
                  </a:lnTo>
                  <a:lnTo>
                    <a:pt x="1461040" y="178309"/>
                  </a:lnTo>
                  <a:lnTo>
                    <a:pt x="1408658" y="182967"/>
                  </a:lnTo>
                  <a:lnTo>
                    <a:pt x="1356220" y="187657"/>
                  </a:lnTo>
                  <a:lnTo>
                    <a:pt x="1303729" y="192376"/>
                  </a:lnTo>
                  <a:lnTo>
                    <a:pt x="1251187" y="197126"/>
                  </a:lnTo>
                  <a:lnTo>
                    <a:pt x="1198597" y="201903"/>
                  </a:lnTo>
                  <a:lnTo>
                    <a:pt x="1145959" y="206708"/>
                  </a:lnTo>
                  <a:lnTo>
                    <a:pt x="1093277" y="211538"/>
                  </a:lnTo>
                  <a:lnTo>
                    <a:pt x="1040551" y="216393"/>
                  </a:lnTo>
                  <a:lnTo>
                    <a:pt x="987785" y="221272"/>
                  </a:lnTo>
                  <a:lnTo>
                    <a:pt x="934980" y="226172"/>
                  </a:lnTo>
                  <a:lnTo>
                    <a:pt x="882139" y="231094"/>
                  </a:lnTo>
                  <a:lnTo>
                    <a:pt x="829262" y="236036"/>
                  </a:lnTo>
                  <a:lnTo>
                    <a:pt x="776353" y="240997"/>
                  </a:lnTo>
                  <a:lnTo>
                    <a:pt x="723414" y="245975"/>
                  </a:lnTo>
                  <a:lnTo>
                    <a:pt x="670445" y="250970"/>
                  </a:lnTo>
                  <a:lnTo>
                    <a:pt x="617451" y="255980"/>
                  </a:lnTo>
                  <a:lnTo>
                    <a:pt x="564431" y="261004"/>
                  </a:lnTo>
                  <a:lnTo>
                    <a:pt x="511390" y="266041"/>
                  </a:lnTo>
                  <a:lnTo>
                    <a:pt x="458328" y="271090"/>
                  </a:lnTo>
                  <a:lnTo>
                    <a:pt x="405247" y="276149"/>
                  </a:lnTo>
                  <a:lnTo>
                    <a:pt x="352150" y="281218"/>
                  </a:lnTo>
                  <a:lnTo>
                    <a:pt x="299039" y="286295"/>
                  </a:lnTo>
                  <a:lnTo>
                    <a:pt x="245916" y="291379"/>
                  </a:lnTo>
                  <a:lnTo>
                    <a:pt x="192783" y="296469"/>
                  </a:lnTo>
                  <a:lnTo>
                    <a:pt x="139641" y="301564"/>
                  </a:lnTo>
                  <a:lnTo>
                    <a:pt x="86493" y="306662"/>
                  </a:lnTo>
                  <a:lnTo>
                    <a:pt x="33341" y="311762"/>
                  </a:lnTo>
                  <a:lnTo>
                    <a:pt x="0" y="314962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81272" y="6467856"/>
              <a:ext cx="121919" cy="1219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77511" y="64312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796" y="13962"/>
                  </a:lnTo>
                  <a:lnTo>
                    <a:pt x="6696" y="6696"/>
                  </a:lnTo>
                  <a:lnTo>
                    <a:pt x="13962" y="1796"/>
                  </a:lnTo>
                  <a:lnTo>
                    <a:pt x="22860" y="0"/>
                  </a:lnTo>
                  <a:lnTo>
                    <a:pt x="31757" y="1796"/>
                  </a:lnTo>
                  <a:lnTo>
                    <a:pt x="39023" y="6696"/>
                  </a:lnTo>
                  <a:lnTo>
                    <a:pt x="43923" y="13962"/>
                  </a:lnTo>
                  <a:lnTo>
                    <a:pt x="45720" y="22860"/>
                  </a:lnTo>
                  <a:lnTo>
                    <a:pt x="43923" y="31757"/>
                  </a:lnTo>
                  <a:lnTo>
                    <a:pt x="39023" y="39023"/>
                  </a:lnTo>
                  <a:lnTo>
                    <a:pt x="31757" y="43923"/>
                  </a:lnTo>
                  <a:lnTo>
                    <a:pt x="22860" y="45720"/>
                  </a:lnTo>
                  <a:lnTo>
                    <a:pt x="13962" y="43923"/>
                  </a:lnTo>
                  <a:lnTo>
                    <a:pt x="6696" y="39023"/>
                  </a:lnTo>
                  <a:lnTo>
                    <a:pt x="1796" y="31757"/>
                  </a:lnTo>
                  <a:lnTo>
                    <a:pt x="0" y="22860"/>
                  </a:lnTo>
                  <a:close/>
                </a:path>
              </a:pathLst>
            </a:custGeom>
            <a:ln w="12191">
              <a:solidFill>
                <a:srgbClr val="ED393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6999731" y="6362700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4">
                  <a:moveTo>
                    <a:pt x="0" y="47243"/>
                  </a:moveTo>
                  <a:lnTo>
                    <a:pt x="3713" y="28851"/>
                  </a:lnTo>
                  <a:lnTo>
                    <a:pt x="13839" y="13835"/>
                  </a:lnTo>
                  <a:lnTo>
                    <a:pt x="28857" y="3711"/>
                  </a:lnTo>
                  <a:lnTo>
                    <a:pt x="47244" y="0"/>
                  </a:lnTo>
                  <a:lnTo>
                    <a:pt x="65630" y="3711"/>
                  </a:lnTo>
                  <a:lnTo>
                    <a:pt x="80648" y="13835"/>
                  </a:lnTo>
                  <a:lnTo>
                    <a:pt x="90774" y="28851"/>
                  </a:lnTo>
                  <a:lnTo>
                    <a:pt x="94488" y="47243"/>
                  </a:lnTo>
                  <a:lnTo>
                    <a:pt x="90774" y="65630"/>
                  </a:lnTo>
                  <a:lnTo>
                    <a:pt x="80648" y="80648"/>
                  </a:lnTo>
                  <a:lnTo>
                    <a:pt x="65630" y="90774"/>
                  </a:lnTo>
                  <a:lnTo>
                    <a:pt x="47244" y="94487"/>
                  </a:lnTo>
                  <a:lnTo>
                    <a:pt x="28857" y="90774"/>
                  </a:lnTo>
                  <a:lnTo>
                    <a:pt x="13839" y="80648"/>
                  </a:lnTo>
                  <a:lnTo>
                    <a:pt x="3713" y="65630"/>
                  </a:lnTo>
                  <a:lnTo>
                    <a:pt x="0" y="47243"/>
                  </a:lnTo>
                  <a:close/>
                </a:path>
              </a:pathLst>
            </a:custGeom>
            <a:ln w="27432">
              <a:solidFill>
                <a:srgbClr val="ED393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11861291" y="6100572"/>
              <a:ext cx="198120" cy="170815"/>
            </a:xfrm>
            <a:custGeom>
              <a:avLst/>
              <a:gdLst/>
              <a:ahLst/>
              <a:cxnLst/>
              <a:rect l="l" t="t" r="r" b="b"/>
              <a:pathLst>
                <a:path w="198120" h="170814">
                  <a:moveTo>
                    <a:pt x="0" y="170687"/>
                  </a:moveTo>
                  <a:lnTo>
                    <a:pt x="99060" y="0"/>
                  </a:lnTo>
                  <a:lnTo>
                    <a:pt x="198120" y="170687"/>
                  </a:lnTo>
                  <a:lnTo>
                    <a:pt x="0" y="170687"/>
                  </a:lnTo>
                  <a:close/>
                </a:path>
              </a:pathLst>
            </a:custGeom>
            <a:ln w="27432">
              <a:solidFill>
                <a:srgbClr val="ED393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3879" y="636117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796" y="13962"/>
                  </a:lnTo>
                  <a:lnTo>
                    <a:pt x="6696" y="6696"/>
                  </a:lnTo>
                  <a:lnTo>
                    <a:pt x="13962" y="1796"/>
                  </a:lnTo>
                  <a:lnTo>
                    <a:pt x="22860" y="0"/>
                  </a:lnTo>
                  <a:lnTo>
                    <a:pt x="31757" y="1796"/>
                  </a:lnTo>
                  <a:lnTo>
                    <a:pt x="39023" y="6696"/>
                  </a:lnTo>
                  <a:lnTo>
                    <a:pt x="43923" y="13962"/>
                  </a:lnTo>
                  <a:lnTo>
                    <a:pt x="45720" y="22860"/>
                  </a:lnTo>
                  <a:lnTo>
                    <a:pt x="43923" y="31757"/>
                  </a:lnTo>
                  <a:lnTo>
                    <a:pt x="39023" y="39023"/>
                  </a:lnTo>
                  <a:lnTo>
                    <a:pt x="31757" y="43923"/>
                  </a:lnTo>
                  <a:lnTo>
                    <a:pt x="22860" y="45720"/>
                  </a:lnTo>
                  <a:lnTo>
                    <a:pt x="13962" y="43923"/>
                  </a:lnTo>
                  <a:lnTo>
                    <a:pt x="6696" y="39023"/>
                  </a:lnTo>
                  <a:lnTo>
                    <a:pt x="1796" y="31757"/>
                  </a:lnTo>
                  <a:lnTo>
                    <a:pt x="0" y="22860"/>
                  </a:lnTo>
                  <a:close/>
                </a:path>
              </a:pathLst>
            </a:custGeom>
            <a:ln w="12192">
              <a:solidFill>
                <a:srgbClr val="ED393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0963" y="6377940"/>
              <a:ext cx="125095" cy="106680"/>
            </a:xfrm>
            <a:custGeom>
              <a:avLst/>
              <a:gdLst/>
              <a:ahLst/>
              <a:cxnLst/>
              <a:rect l="l" t="t" r="r" b="b"/>
              <a:pathLst>
                <a:path w="125095" h="106679">
                  <a:moveTo>
                    <a:pt x="0" y="106680"/>
                  </a:moveTo>
                  <a:lnTo>
                    <a:pt x="62484" y="0"/>
                  </a:lnTo>
                  <a:lnTo>
                    <a:pt x="124968" y="106680"/>
                  </a:lnTo>
                  <a:lnTo>
                    <a:pt x="0" y="106680"/>
                  </a:lnTo>
                  <a:close/>
                </a:path>
              </a:pathLst>
            </a:custGeom>
            <a:ln w="27432">
              <a:solidFill>
                <a:srgbClr val="92549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3051" y="6295644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4">
                  <a:moveTo>
                    <a:pt x="0" y="47243"/>
                  </a:moveTo>
                  <a:lnTo>
                    <a:pt x="3713" y="28851"/>
                  </a:lnTo>
                  <a:lnTo>
                    <a:pt x="13839" y="13835"/>
                  </a:lnTo>
                  <a:lnTo>
                    <a:pt x="28857" y="3711"/>
                  </a:lnTo>
                  <a:lnTo>
                    <a:pt x="47244" y="0"/>
                  </a:lnTo>
                  <a:lnTo>
                    <a:pt x="65630" y="3711"/>
                  </a:lnTo>
                  <a:lnTo>
                    <a:pt x="80648" y="13835"/>
                  </a:lnTo>
                  <a:lnTo>
                    <a:pt x="90774" y="28851"/>
                  </a:lnTo>
                  <a:lnTo>
                    <a:pt x="94488" y="47243"/>
                  </a:lnTo>
                  <a:lnTo>
                    <a:pt x="90774" y="65630"/>
                  </a:lnTo>
                  <a:lnTo>
                    <a:pt x="80648" y="80648"/>
                  </a:lnTo>
                  <a:lnTo>
                    <a:pt x="65630" y="90774"/>
                  </a:lnTo>
                  <a:lnTo>
                    <a:pt x="47244" y="94487"/>
                  </a:lnTo>
                  <a:lnTo>
                    <a:pt x="28857" y="90774"/>
                  </a:lnTo>
                  <a:lnTo>
                    <a:pt x="13839" y="80648"/>
                  </a:lnTo>
                  <a:lnTo>
                    <a:pt x="3713" y="65630"/>
                  </a:lnTo>
                  <a:lnTo>
                    <a:pt x="0" y="47243"/>
                  </a:lnTo>
                  <a:close/>
                </a:path>
              </a:pathLst>
            </a:custGeom>
            <a:ln w="27432">
              <a:solidFill>
                <a:srgbClr val="ED393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-2381" y="2955798"/>
            <a:ext cx="9148763" cy="262890"/>
            <a:chOff x="-3175" y="3941064"/>
            <a:chExt cx="12198350" cy="350520"/>
          </a:xfrm>
        </p:grpSpPr>
        <p:sp>
          <p:nvSpPr>
            <p:cNvPr id="14" name="object 14"/>
            <p:cNvSpPr/>
            <p:nvPr/>
          </p:nvSpPr>
          <p:spPr>
            <a:xfrm>
              <a:off x="0" y="4072143"/>
              <a:ext cx="12192000" cy="60960"/>
            </a:xfrm>
            <a:custGeom>
              <a:avLst/>
              <a:gdLst/>
              <a:ahLst/>
              <a:cxnLst/>
              <a:rect l="l" t="t" r="r" b="b"/>
              <a:pathLst>
                <a:path w="12192000" h="60960">
                  <a:moveTo>
                    <a:pt x="0" y="60944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025AA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920239" y="3941064"/>
              <a:ext cx="1203960" cy="350520"/>
            </a:xfrm>
            <a:custGeom>
              <a:avLst/>
              <a:gdLst/>
              <a:ahLst/>
              <a:cxnLst/>
              <a:rect l="l" t="t" r="r" b="b"/>
              <a:pathLst>
                <a:path w="1203960" h="350520">
                  <a:moveTo>
                    <a:pt x="1203960" y="0"/>
                  </a:moveTo>
                  <a:lnTo>
                    <a:pt x="0" y="0"/>
                  </a:lnTo>
                  <a:lnTo>
                    <a:pt x="0" y="350519"/>
                  </a:lnTo>
                  <a:lnTo>
                    <a:pt x="1203960" y="350519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68AF6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43048" y="2979193"/>
            <a:ext cx="698183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办公/家中</a:t>
            </a:r>
            <a:endParaRPr sz="1200" spc="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629" y="3331466"/>
            <a:ext cx="478631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</a:t>
            </a:r>
            <a:endParaRPr sz="1200" spc="5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0179" y="2507741"/>
            <a:ext cx="902970" cy="274320"/>
          </a:xfrm>
          <a:custGeom>
            <a:avLst/>
            <a:gdLst/>
            <a:ahLst/>
            <a:cxnLst/>
            <a:rect l="l" t="t" r="r" b="b"/>
            <a:pathLst>
              <a:path w="1203960" h="365760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80" y="0"/>
                </a:lnTo>
                <a:lnTo>
                  <a:pt x="1021080" y="0"/>
                </a:lnTo>
                <a:lnTo>
                  <a:pt x="1069697" y="6532"/>
                </a:lnTo>
                <a:lnTo>
                  <a:pt x="1113383" y="24968"/>
                </a:lnTo>
                <a:lnTo>
                  <a:pt x="1150396" y="53563"/>
                </a:lnTo>
                <a:lnTo>
                  <a:pt x="1178991" y="90576"/>
                </a:lnTo>
                <a:lnTo>
                  <a:pt x="1197427" y="134262"/>
                </a:lnTo>
                <a:lnTo>
                  <a:pt x="1203960" y="182879"/>
                </a:lnTo>
                <a:lnTo>
                  <a:pt x="1197427" y="231497"/>
                </a:lnTo>
                <a:lnTo>
                  <a:pt x="1178991" y="275183"/>
                </a:lnTo>
                <a:lnTo>
                  <a:pt x="1150396" y="312196"/>
                </a:lnTo>
                <a:lnTo>
                  <a:pt x="1113383" y="340791"/>
                </a:lnTo>
                <a:lnTo>
                  <a:pt x="1069697" y="359227"/>
                </a:lnTo>
                <a:lnTo>
                  <a:pt x="1021080" y="365759"/>
                </a:lnTo>
                <a:lnTo>
                  <a:pt x="182880" y="365759"/>
                </a:lnTo>
                <a:lnTo>
                  <a:pt x="134262" y="359227"/>
                </a:lnTo>
                <a:lnTo>
                  <a:pt x="90576" y="340791"/>
                </a:lnTo>
                <a:lnTo>
                  <a:pt x="53563" y="312196"/>
                </a:lnTo>
                <a:lnTo>
                  <a:pt x="24968" y="275183"/>
                </a:lnTo>
                <a:lnTo>
                  <a:pt x="6532" y="231497"/>
                </a:lnTo>
                <a:lnTo>
                  <a:pt x="0" y="182879"/>
                </a:lnTo>
                <a:close/>
              </a:path>
            </a:pathLst>
          </a:custGeom>
          <a:ln w="18287">
            <a:solidFill>
              <a:srgbClr val="68AF6C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3518" y="2550957"/>
            <a:ext cx="417195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叫外卖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23510" y="1689355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32482" y="1729205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在线接单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969" y="3394709"/>
            <a:ext cx="134873" cy="1348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471" y="3392424"/>
            <a:ext cx="153152" cy="15316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39240" y="3625215"/>
            <a:ext cx="104140" cy="82931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微信小程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1210" y="3640455"/>
            <a:ext cx="104140" cy="11385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支付宝小程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4396" y="3364991"/>
            <a:ext cx="148589" cy="14858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84495" y="3594735"/>
            <a:ext cx="104140" cy="110871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富掌柜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智能终端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08345" y="3599180"/>
            <a:ext cx="104140" cy="97536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富掌柜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云打印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9580" y="3378708"/>
            <a:ext cx="157733" cy="13258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096250" y="3640455"/>
            <a:ext cx="104140" cy="150304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富友富掌柜</a:t>
            </a:r>
            <a:r>
              <a:rPr sz="1050" spc="3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商户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0839" y="3346703"/>
            <a:ext cx="160019" cy="15773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4435" y="3367277"/>
            <a:ext cx="146303" cy="14858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749415" y="3590925"/>
            <a:ext cx="104140" cy="8636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富友云掌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57390" y="3590925"/>
            <a:ext cx="104140" cy="89281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第三方配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3617" y="3351275"/>
            <a:ext cx="153161" cy="153161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422640" y="3628390"/>
            <a:ext cx="104140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富掌柜商户</a:t>
            </a:r>
            <a:r>
              <a:rPr sz="1050" spc="3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1650" y="3390138"/>
            <a:ext cx="150875" cy="15544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795145" y="3628390"/>
            <a:ext cx="104140" cy="85598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050" spc="28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</a:t>
            </a:r>
            <a:r>
              <a:rPr sz="105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724662"/>
            <a:ext cx="9121140" cy="16193"/>
          </a:xfrm>
          <a:custGeom>
            <a:avLst/>
            <a:gdLst/>
            <a:ahLst/>
            <a:cxnLst/>
            <a:rect l="l" t="t" r="r" b="b"/>
            <a:pathLst>
              <a:path w="12161520" h="21590">
                <a:moveTo>
                  <a:pt x="0" y="21330"/>
                </a:moveTo>
                <a:lnTo>
                  <a:pt x="12161520" y="0"/>
                </a:lnTo>
              </a:path>
            </a:pathLst>
          </a:custGeom>
          <a:ln w="6096">
            <a:solidFill>
              <a:srgbClr val="025AA1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9450" y="3351275"/>
            <a:ext cx="160019" cy="157733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99440" y="4568591"/>
            <a:ext cx="9044940" cy="395288"/>
          </a:xfrm>
          <a:custGeom>
            <a:avLst/>
            <a:gdLst/>
            <a:ahLst/>
            <a:cxnLst/>
            <a:rect l="l" t="t" r="r" b="b"/>
            <a:pathLst>
              <a:path w="12059920" h="527050">
                <a:moveTo>
                  <a:pt x="12059412" y="526779"/>
                </a:moveTo>
                <a:lnTo>
                  <a:pt x="7905889" y="202335"/>
                </a:lnTo>
                <a:lnTo>
                  <a:pt x="7849764" y="198436"/>
                </a:lnTo>
                <a:lnTo>
                  <a:pt x="7794136" y="194489"/>
                </a:lnTo>
                <a:lnTo>
                  <a:pt x="7738990" y="190496"/>
                </a:lnTo>
                <a:lnTo>
                  <a:pt x="7684309" y="186461"/>
                </a:lnTo>
                <a:lnTo>
                  <a:pt x="7630079" y="182389"/>
                </a:lnTo>
                <a:lnTo>
                  <a:pt x="7576285" y="178281"/>
                </a:lnTo>
                <a:lnTo>
                  <a:pt x="7522911" y="174143"/>
                </a:lnTo>
                <a:lnTo>
                  <a:pt x="7469943" y="169976"/>
                </a:lnTo>
                <a:lnTo>
                  <a:pt x="7417364" y="165786"/>
                </a:lnTo>
                <a:lnTo>
                  <a:pt x="7365161" y="161574"/>
                </a:lnTo>
                <a:lnTo>
                  <a:pt x="7313316" y="157346"/>
                </a:lnTo>
                <a:lnTo>
                  <a:pt x="7261817" y="153103"/>
                </a:lnTo>
                <a:lnTo>
                  <a:pt x="7210646" y="148851"/>
                </a:lnTo>
                <a:lnTo>
                  <a:pt x="7159789" y="144591"/>
                </a:lnTo>
                <a:lnTo>
                  <a:pt x="7109230" y="140328"/>
                </a:lnTo>
                <a:lnTo>
                  <a:pt x="7058956" y="136065"/>
                </a:lnTo>
                <a:lnTo>
                  <a:pt x="7008949" y="131806"/>
                </a:lnTo>
                <a:lnTo>
                  <a:pt x="6959195" y="127554"/>
                </a:lnTo>
                <a:lnTo>
                  <a:pt x="6909679" y="123313"/>
                </a:lnTo>
                <a:lnTo>
                  <a:pt x="6860385" y="119086"/>
                </a:lnTo>
                <a:lnTo>
                  <a:pt x="6811299" y="114877"/>
                </a:lnTo>
                <a:lnTo>
                  <a:pt x="6762405" y="110688"/>
                </a:lnTo>
                <a:lnTo>
                  <a:pt x="6713688" y="106524"/>
                </a:lnTo>
                <a:lnTo>
                  <a:pt x="6665132" y="102388"/>
                </a:lnTo>
                <a:lnTo>
                  <a:pt x="6616722" y="98284"/>
                </a:lnTo>
                <a:lnTo>
                  <a:pt x="6568444" y="94215"/>
                </a:lnTo>
                <a:lnTo>
                  <a:pt x="6520282" y="90184"/>
                </a:lnTo>
                <a:lnTo>
                  <a:pt x="6472220" y="86195"/>
                </a:lnTo>
                <a:lnTo>
                  <a:pt x="6424244" y="82252"/>
                </a:lnTo>
                <a:lnTo>
                  <a:pt x="6376338" y="78358"/>
                </a:lnTo>
                <a:lnTo>
                  <a:pt x="6328487" y="74516"/>
                </a:lnTo>
                <a:lnTo>
                  <a:pt x="6280676" y="70730"/>
                </a:lnTo>
                <a:lnTo>
                  <a:pt x="6232889" y="67004"/>
                </a:lnTo>
                <a:lnTo>
                  <a:pt x="6185112" y="63341"/>
                </a:lnTo>
                <a:lnTo>
                  <a:pt x="6137329" y="59744"/>
                </a:lnTo>
                <a:lnTo>
                  <a:pt x="6089524" y="56217"/>
                </a:lnTo>
                <a:lnTo>
                  <a:pt x="6041684" y="52763"/>
                </a:lnTo>
                <a:lnTo>
                  <a:pt x="5993792" y="49386"/>
                </a:lnTo>
                <a:lnTo>
                  <a:pt x="5945833" y="46090"/>
                </a:lnTo>
                <a:lnTo>
                  <a:pt x="5897792" y="42877"/>
                </a:lnTo>
                <a:lnTo>
                  <a:pt x="5849654" y="39752"/>
                </a:lnTo>
                <a:lnTo>
                  <a:pt x="5801403" y="36717"/>
                </a:lnTo>
                <a:lnTo>
                  <a:pt x="5753024" y="33777"/>
                </a:lnTo>
                <a:lnTo>
                  <a:pt x="5704503" y="30935"/>
                </a:lnTo>
                <a:lnTo>
                  <a:pt x="5655824" y="28194"/>
                </a:lnTo>
                <a:lnTo>
                  <a:pt x="5606971" y="25558"/>
                </a:lnTo>
                <a:lnTo>
                  <a:pt x="5557930" y="23030"/>
                </a:lnTo>
                <a:lnTo>
                  <a:pt x="5508684" y="20614"/>
                </a:lnTo>
                <a:lnTo>
                  <a:pt x="5459220" y="18313"/>
                </a:lnTo>
                <a:lnTo>
                  <a:pt x="5409521" y="16131"/>
                </a:lnTo>
                <a:lnTo>
                  <a:pt x="5359573" y="14071"/>
                </a:lnTo>
                <a:lnTo>
                  <a:pt x="5309361" y="12136"/>
                </a:lnTo>
                <a:lnTo>
                  <a:pt x="5258868" y="10331"/>
                </a:lnTo>
                <a:lnTo>
                  <a:pt x="5208080" y="8659"/>
                </a:lnTo>
                <a:lnTo>
                  <a:pt x="5156982" y="7123"/>
                </a:lnTo>
                <a:lnTo>
                  <a:pt x="5105558" y="5726"/>
                </a:lnTo>
                <a:lnTo>
                  <a:pt x="5053793" y="4473"/>
                </a:lnTo>
                <a:lnTo>
                  <a:pt x="5001672" y="3366"/>
                </a:lnTo>
                <a:lnTo>
                  <a:pt x="4949180" y="2409"/>
                </a:lnTo>
                <a:lnTo>
                  <a:pt x="4896301" y="1606"/>
                </a:lnTo>
                <a:lnTo>
                  <a:pt x="4843021" y="960"/>
                </a:lnTo>
                <a:lnTo>
                  <a:pt x="4789323" y="475"/>
                </a:lnTo>
                <a:lnTo>
                  <a:pt x="4735193" y="153"/>
                </a:lnTo>
                <a:lnTo>
                  <a:pt x="4680616" y="0"/>
                </a:lnTo>
                <a:lnTo>
                  <a:pt x="4625576" y="17"/>
                </a:lnTo>
                <a:lnTo>
                  <a:pt x="4570059" y="208"/>
                </a:lnTo>
                <a:lnTo>
                  <a:pt x="4514048" y="578"/>
                </a:lnTo>
                <a:lnTo>
                  <a:pt x="4457529" y="1130"/>
                </a:lnTo>
                <a:lnTo>
                  <a:pt x="4400486" y="1866"/>
                </a:lnTo>
                <a:lnTo>
                  <a:pt x="4354965" y="2575"/>
                </a:lnTo>
                <a:lnTo>
                  <a:pt x="4309268" y="3386"/>
                </a:lnTo>
                <a:lnTo>
                  <a:pt x="4263398" y="4296"/>
                </a:lnTo>
                <a:lnTo>
                  <a:pt x="4217357" y="5305"/>
                </a:lnTo>
                <a:lnTo>
                  <a:pt x="4171146" y="6411"/>
                </a:lnTo>
                <a:lnTo>
                  <a:pt x="4124768" y="7614"/>
                </a:lnTo>
                <a:lnTo>
                  <a:pt x="4078225" y="8912"/>
                </a:lnTo>
                <a:lnTo>
                  <a:pt x="4031518" y="10303"/>
                </a:lnTo>
                <a:lnTo>
                  <a:pt x="3984651" y="11787"/>
                </a:lnTo>
                <a:lnTo>
                  <a:pt x="3937624" y="13363"/>
                </a:lnTo>
                <a:lnTo>
                  <a:pt x="3890440" y="15030"/>
                </a:lnTo>
                <a:lnTo>
                  <a:pt x="3843101" y="16785"/>
                </a:lnTo>
                <a:lnTo>
                  <a:pt x="3795609" y="18629"/>
                </a:lnTo>
                <a:lnTo>
                  <a:pt x="3747966" y="20559"/>
                </a:lnTo>
                <a:lnTo>
                  <a:pt x="3700174" y="22575"/>
                </a:lnTo>
                <a:lnTo>
                  <a:pt x="3652235" y="24676"/>
                </a:lnTo>
                <a:lnTo>
                  <a:pt x="3604152" y="26860"/>
                </a:lnTo>
                <a:lnTo>
                  <a:pt x="3555925" y="29126"/>
                </a:lnTo>
                <a:lnTo>
                  <a:pt x="3507558" y="31473"/>
                </a:lnTo>
                <a:lnTo>
                  <a:pt x="3459052" y="33900"/>
                </a:lnTo>
                <a:lnTo>
                  <a:pt x="3410410" y="36406"/>
                </a:lnTo>
                <a:lnTo>
                  <a:pt x="3361632" y="38989"/>
                </a:lnTo>
                <a:lnTo>
                  <a:pt x="3312722" y="41649"/>
                </a:lnTo>
                <a:lnTo>
                  <a:pt x="3263682" y="44383"/>
                </a:lnTo>
                <a:lnTo>
                  <a:pt x="3214513" y="47192"/>
                </a:lnTo>
                <a:lnTo>
                  <a:pt x="3165217" y="50073"/>
                </a:lnTo>
                <a:lnTo>
                  <a:pt x="3115797" y="53026"/>
                </a:lnTo>
                <a:lnTo>
                  <a:pt x="3066255" y="56050"/>
                </a:lnTo>
                <a:lnTo>
                  <a:pt x="3016592" y="59142"/>
                </a:lnTo>
                <a:lnTo>
                  <a:pt x="2966811" y="62303"/>
                </a:lnTo>
                <a:lnTo>
                  <a:pt x="2916913" y="65531"/>
                </a:lnTo>
                <a:lnTo>
                  <a:pt x="2866902" y="68824"/>
                </a:lnTo>
                <a:lnTo>
                  <a:pt x="2816778" y="72182"/>
                </a:lnTo>
                <a:lnTo>
                  <a:pt x="2766544" y="75604"/>
                </a:lnTo>
                <a:lnTo>
                  <a:pt x="2716202" y="79087"/>
                </a:lnTo>
                <a:lnTo>
                  <a:pt x="2665753" y="82632"/>
                </a:lnTo>
                <a:lnTo>
                  <a:pt x="2615201" y="86237"/>
                </a:lnTo>
                <a:lnTo>
                  <a:pt x="2564547" y="89900"/>
                </a:lnTo>
                <a:lnTo>
                  <a:pt x="2513792" y="93621"/>
                </a:lnTo>
                <a:lnTo>
                  <a:pt x="2462940" y="97398"/>
                </a:lnTo>
                <a:lnTo>
                  <a:pt x="2411992" y="101230"/>
                </a:lnTo>
                <a:lnTo>
                  <a:pt x="2360950" y="105116"/>
                </a:lnTo>
                <a:lnTo>
                  <a:pt x="2309816" y="109055"/>
                </a:lnTo>
                <a:lnTo>
                  <a:pt x="2258592" y="113046"/>
                </a:lnTo>
                <a:lnTo>
                  <a:pt x="2207281" y="117088"/>
                </a:lnTo>
                <a:lnTo>
                  <a:pt x="2155884" y="121178"/>
                </a:lnTo>
                <a:lnTo>
                  <a:pt x="2104403" y="125317"/>
                </a:lnTo>
                <a:lnTo>
                  <a:pt x="2052841" y="129503"/>
                </a:lnTo>
                <a:lnTo>
                  <a:pt x="2001199" y="133734"/>
                </a:lnTo>
                <a:lnTo>
                  <a:pt x="1949480" y="138010"/>
                </a:lnTo>
                <a:lnTo>
                  <a:pt x="1897685" y="142330"/>
                </a:lnTo>
                <a:lnTo>
                  <a:pt x="1845816" y="146692"/>
                </a:lnTo>
                <a:lnTo>
                  <a:pt x="1793877" y="151095"/>
                </a:lnTo>
                <a:lnTo>
                  <a:pt x="1741867" y="155537"/>
                </a:lnTo>
                <a:lnTo>
                  <a:pt x="1689791" y="160019"/>
                </a:lnTo>
                <a:lnTo>
                  <a:pt x="1637649" y="164538"/>
                </a:lnTo>
                <a:lnTo>
                  <a:pt x="1585444" y="169094"/>
                </a:lnTo>
                <a:lnTo>
                  <a:pt x="1533178" y="173685"/>
                </a:lnTo>
                <a:lnTo>
                  <a:pt x="1480852" y="178309"/>
                </a:lnTo>
                <a:lnTo>
                  <a:pt x="1428470" y="182967"/>
                </a:lnTo>
                <a:lnTo>
                  <a:pt x="1376032" y="187657"/>
                </a:lnTo>
                <a:lnTo>
                  <a:pt x="1323542" y="192376"/>
                </a:lnTo>
                <a:lnTo>
                  <a:pt x="1271000" y="197126"/>
                </a:lnTo>
                <a:lnTo>
                  <a:pt x="1218409" y="201903"/>
                </a:lnTo>
                <a:lnTo>
                  <a:pt x="1165772" y="206708"/>
                </a:lnTo>
                <a:lnTo>
                  <a:pt x="1113089" y="211538"/>
                </a:lnTo>
                <a:lnTo>
                  <a:pt x="1060364" y="216393"/>
                </a:lnTo>
                <a:lnTo>
                  <a:pt x="1007598" y="221272"/>
                </a:lnTo>
                <a:lnTo>
                  <a:pt x="954793" y="226172"/>
                </a:lnTo>
                <a:lnTo>
                  <a:pt x="901951" y="231094"/>
                </a:lnTo>
                <a:lnTo>
                  <a:pt x="849075" y="236036"/>
                </a:lnTo>
                <a:lnTo>
                  <a:pt x="796166" y="240997"/>
                </a:lnTo>
                <a:lnTo>
                  <a:pt x="743226" y="245975"/>
                </a:lnTo>
                <a:lnTo>
                  <a:pt x="690258" y="250970"/>
                </a:lnTo>
                <a:lnTo>
                  <a:pt x="637263" y="255980"/>
                </a:lnTo>
                <a:lnTo>
                  <a:pt x="584244" y="261004"/>
                </a:lnTo>
                <a:lnTo>
                  <a:pt x="531202" y="266041"/>
                </a:lnTo>
                <a:lnTo>
                  <a:pt x="478140" y="271090"/>
                </a:lnTo>
                <a:lnTo>
                  <a:pt x="425060" y="276149"/>
                </a:lnTo>
                <a:lnTo>
                  <a:pt x="371963" y="281218"/>
                </a:lnTo>
                <a:lnTo>
                  <a:pt x="318852" y="286295"/>
                </a:lnTo>
                <a:lnTo>
                  <a:pt x="265728" y="291379"/>
                </a:lnTo>
                <a:lnTo>
                  <a:pt x="212595" y="296469"/>
                </a:lnTo>
                <a:lnTo>
                  <a:pt x="159453" y="301564"/>
                </a:lnTo>
                <a:lnTo>
                  <a:pt x="106305" y="306662"/>
                </a:lnTo>
                <a:lnTo>
                  <a:pt x="53153" y="311762"/>
                </a:lnTo>
                <a:lnTo>
                  <a:pt x="0" y="316864"/>
                </a:lnTo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773" y="2619756"/>
            <a:ext cx="649223" cy="649223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246112" y="3336029"/>
            <a:ext cx="784860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云小店商家</a:t>
            </a:r>
            <a:endParaRPr sz="1200" spc="5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176521" y="2510027"/>
            <a:ext cx="1988820" cy="832485"/>
            <a:chOff x="5568695" y="3346703"/>
            <a:chExt cx="2651760" cy="1109980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8695" y="3346703"/>
              <a:ext cx="1109471" cy="110947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016496" y="3928872"/>
              <a:ext cx="1203960" cy="347980"/>
            </a:xfrm>
            <a:custGeom>
              <a:avLst/>
              <a:gdLst/>
              <a:ahLst/>
              <a:cxnLst/>
              <a:rect l="l" t="t" r="r" b="b"/>
              <a:pathLst>
                <a:path w="1203959" h="347979">
                  <a:moveTo>
                    <a:pt x="1203959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1203959" y="347472"/>
                  </a:lnTo>
                  <a:lnTo>
                    <a:pt x="1203959" y="0"/>
                  </a:lnTo>
                  <a:close/>
                </a:path>
              </a:pathLst>
            </a:custGeom>
            <a:solidFill>
              <a:srgbClr val="454D64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75181" y="2969023"/>
            <a:ext cx="478631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主业务</a:t>
            </a:r>
            <a:endParaRPr sz="1200" spc="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08242" y="2955798"/>
            <a:ext cx="902970" cy="262890"/>
          </a:xfrm>
          <a:custGeom>
            <a:avLst/>
            <a:gdLst/>
            <a:ahLst/>
            <a:cxnLst/>
            <a:rect l="l" t="t" r="r" b="b"/>
            <a:pathLst>
              <a:path w="1203959" h="350520">
                <a:moveTo>
                  <a:pt x="1203959" y="0"/>
                </a:moveTo>
                <a:lnTo>
                  <a:pt x="0" y="0"/>
                </a:lnTo>
                <a:lnTo>
                  <a:pt x="0" y="350519"/>
                </a:lnTo>
                <a:lnTo>
                  <a:pt x="1203959" y="350519"/>
                </a:lnTo>
                <a:lnTo>
                  <a:pt x="1203959" y="0"/>
                </a:lnTo>
                <a:close/>
              </a:path>
            </a:pathLst>
          </a:custGeom>
          <a:solidFill>
            <a:srgbClr val="454D64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42429" y="2979193"/>
            <a:ext cx="631983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增值业务</a:t>
            </a:r>
            <a:endParaRPr sz="1200" spc="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02117" y="2944367"/>
            <a:ext cx="905351" cy="262890"/>
          </a:xfrm>
          <a:custGeom>
            <a:avLst/>
            <a:gdLst/>
            <a:ahLst/>
            <a:cxnLst/>
            <a:rect l="l" t="t" r="r" b="b"/>
            <a:pathLst>
              <a:path w="1207134" h="350520">
                <a:moveTo>
                  <a:pt x="1207007" y="0"/>
                </a:moveTo>
                <a:lnTo>
                  <a:pt x="0" y="0"/>
                </a:lnTo>
                <a:lnTo>
                  <a:pt x="0" y="350519"/>
                </a:lnTo>
                <a:lnTo>
                  <a:pt x="1207007" y="350519"/>
                </a:lnTo>
                <a:lnTo>
                  <a:pt x="1207007" y="0"/>
                </a:lnTo>
                <a:close/>
              </a:path>
            </a:pathLst>
          </a:custGeom>
          <a:solidFill>
            <a:srgbClr val="454D64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37666" y="2968376"/>
            <a:ext cx="631983" cy="1936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经营业务</a:t>
            </a:r>
            <a:endParaRPr sz="1200" spc="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244083" y="2112265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52695" y="2151499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外卖订单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230367" y="2526030"/>
            <a:ext cx="967264" cy="265271"/>
          </a:xfrm>
          <a:custGeom>
            <a:avLst/>
            <a:gdLst/>
            <a:ahLst/>
            <a:cxnLst/>
            <a:rect l="l" t="t" r="r" b="b"/>
            <a:pathLst>
              <a:path w="1289684" h="353695">
                <a:moveTo>
                  <a:pt x="0" y="176784"/>
                </a:moveTo>
                <a:lnTo>
                  <a:pt x="6314" y="129786"/>
                </a:lnTo>
                <a:lnTo>
                  <a:pt x="24135" y="87556"/>
                </a:lnTo>
                <a:lnTo>
                  <a:pt x="51777" y="51777"/>
                </a:lnTo>
                <a:lnTo>
                  <a:pt x="87556" y="24135"/>
                </a:lnTo>
                <a:lnTo>
                  <a:pt x="129786" y="6314"/>
                </a:lnTo>
                <a:lnTo>
                  <a:pt x="176784" y="0"/>
                </a:lnTo>
                <a:lnTo>
                  <a:pt x="1112520" y="0"/>
                </a:lnTo>
                <a:lnTo>
                  <a:pt x="1159517" y="6314"/>
                </a:lnTo>
                <a:lnTo>
                  <a:pt x="1201747" y="24135"/>
                </a:lnTo>
                <a:lnTo>
                  <a:pt x="1237526" y="51777"/>
                </a:lnTo>
                <a:lnTo>
                  <a:pt x="1265168" y="87556"/>
                </a:lnTo>
                <a:lnTo>
                  <a:pt x="1282989" y="129786"/>
                </a:lnTo>
                <a:lnTo>
                  <a:pt x="1289304" y="176784"/>
                </a:lnTo>
                <a:lnTo>
                  <a:pt x="1282989" y="223781"/>
                </a:lnTo>
                <a:lnTo>
                  <a:pt x="1265168" y="266011"/>
                </a:lnTo>
                <a:lnTo>
                  <a:pt x="1237526" y="301790"/>
                </a:lnTo>
                <a:lnTo>
                  <a:pt x="1201747" y="329432"/>
                </a:lnTo>
                <a:lnTo>
                  <a:pt x="1159517" y="347253"/>
                </a:lnTo>
                <a:lnTo>
                  <a:pt x="1112520" y="353568"/>
                </a:lnTo>
                <a:lnTo>
                  <a:pt x="176784" y="353568"/>
                </a:lnTo>
                <a:lnTo>
                  <a:pt x="129786" y="347253"/>
                </a:lnTo>
                <a:lnTo>
                  <a:pt x="87556" y="329432"/>
                </a:lnTo>
                <a:lnTo>
                  <a:pt x="51777" y="301790"/>
                </a:lnTo>
                <a:lnTo>
                  <a:pt x="24135" y="266011"/>
                </a:lnTo>
                <a:lnTo>
                  <a:pt x="6314" y="223781"/>
                </a:lnTo>
                <a:lnTo>
                  <a:pt x="0" y="176784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39461" y="2564592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订单打印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24244" y="2105405"/>
            <a:ext cx="967264" cy="265271"/>
          </a:xfrm>
          <a:custGeom>
            <a:avLst/>
            <a:gdLst/>
            <a:ahLst/>
            <a:cxnLst/>
            <a:rect l="l" t="t" r="r" b="b"/>
            <a:pathLst>
              <a:path w="1289684" h="353694">
                <a:moveTo>
                  <a:pt x="0" y="176784"/>
                </a:moveTo>
                <a:lnTo>
                  <a:pt x="6314" y="129786"/>
                </a:lnTo>
                <a:lnTo>
                  <a:pt x="24135" y="87556"/>
                </a:lnTo>
                <a:lnTo>
                  <a:pt x="51777" y="51777"/>
                </a:lnTo>
                <a:lnTo>
                  <a:pt x="87556" y="24135"/>
                </a:lnTo>
                <a:lnTo>
                  <a:pt x="129786" y="6314"/>
                </a:lnTo>
                <a:lnTo>
                  <a:pt x="176784" y="0"/>
                </a:lnTo>
                <a:lnTo>
                  <a:pt x="1112520" y="0"/>
                </a:lnTo>
                <a:lnTo>
                  <a:pt x="1159517" y="6314"/>
                </a:lnTo>
                <a:lnTo>
                  <a:pt x="1201747" y="24135"/>
                </a:lnTo>
                <a:lnTo>
                  <a:pt x="1237526" y="51777"/>
                </a:lnTo>
                <a:lnTo>
                  <a:pt x="1265168" y="87556"/>
                </a:lnTo>
                <a:lnTo>
                  <a:pt x="1282989" y="129786"/>
                </a:lnTo>
                <a:lnTo>
                  <a:pt x="1289304" y="176784"/>
                </a:lnTo>
                <a:lnTo>
                  <a:pt x="1282989" y="223781"/>
                </a:lnTo>
                <a:lnTo>
                  <a:pt x="1265168" y="266011"/>
                </a:lnTo>
                <a:lnTo>
                  <a:pt x="1237526" y="301790"/>
                </a:lnTo>
                <a:lnTo>
                  <a:pt x="1201747" y="329432"/>
                </a:lnTo>
                <a:lnTo>
                  <a:pt x="1159517" y="347253"/>
                </a:lnTo>
                <a:lnTo>
                  <a:pt x="1112520" y="353568"/>
                </a:lnTo>
                <a:lnTo>
                  <a:pt x="176784" y="353568"/>
                </a:lnTo>
                <a:lnTo>
                  <a:pt x="129786" y="347253"/>
                </a:lnTo>
                <a:lnTo>
                  <a:pt x="87556" y="329432"/>
                </a:lnTo>
                <a:lnTo>
                  <a:pt x="51777" y="301790"/>
                </a:lnTo>
                <a:lnTo>
                  <a:pt x="24135" y="266011"/>
                </a:lnTo>
                <a:lnTo>
                  <a:pt x="6314" y="223781"/>
                </a:lnTo>
                <a:lnTo>
                  <a:pt x="0" y="176784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33051" y="2143846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营销活动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24244" y="2514601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70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33051" y="2554262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外卖配送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08242" y="1616203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15904" y="1655116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金融服务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40396" y="1275589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48201" y="1315322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明细管理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40396" y="1691640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48201" y="1730761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到账管理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40396" y="2096263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69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948201" y="2135594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桌台管理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740396" y="2507743"/>
            <a:ext cx="967264" cy="267653"/>
          </a:xfrm>
          <a:custGeom>
            <a:avLst/>
            <a:gdLst/>
            <a:ahLst/>
            <a:cxnLst/>
            <a:rect l="l" t="t" r="r" b="b"/>
            <a:pathLst>
              <a:path w="1289684" h="356870">
                <a:moveTo>
                  <a:pt x="0" y="178308"/>
                </a:moveTo>
                <a:lnTo>
                  <a:pt x="6369" y="130907"/>
                </a:lnTo>
                <a:lnTo>
                  <a:pt x="24344" y="88312"/>
                </a:lnTo>
                <a:lnTo>
                  <a:pt x="52225" y="52225"/>
                </a:lnTo>
                <a:lnTo>
                  <a:pt x="88312" y="24344"/>
                </a:lnTo>
                <a:lnTo>
                  <a:pt x="130907" y="6369"/>
                </a:lnTo>
                <a:lnTo>
                  <a:pt x="178308" y="0"/>
                </a:lnTo>
                <a:lnTo>
                  <a:pt x="1110996" y="0"/>
                </a:lnTo>
                <a:lnTo>
                  <a:pt x="1158396" y="6369"/>
                </a:lnTo>
                <a:lnTo>
                  <a:pt x="1200991" y="24344"/>
                </a:lnTo>
                <a:lnTo>
                  <a:pt x="1237078" y="52225"/>
                </a:lnTo>
                <a:lnTo>
                  <a:pt x="1264959" y="88312"/>
                </a:lnTo>
                <a:lnTo>
                  <a:pt x="1282934" y="130907"/>
                </a:lnTo>
                <a:lnTo>
                  <a:pt x="1289304" y="178308"/>
                </a:lnTo>
                <a:lnTo>
                  <a:pt x="1282934" y="225708"/>
                </a:lnTo>
                <a:lnTo>
                  <a:pt x="1264959" y="268303"/>
                </a:lnTo>
                <a:lnTo>
                  <a:pt x="1237078" y="304390"/>
                </a:lnTo>
                <a:lnTo>
                  <a:pt x="1200991" y="332271"/>
                </a:lnTo>
                <a:lnTo>
                  <a:pt x="1158396" y="350246"/>
                </a:lnTo>
                <a:lnTo>
                  <a:pt x="1110996" y="356616"/>
                </a:lnTo>
                <a:lnTo>
                  <a:pt x="178308" y="356616"/>
                </a:lnTo>
                <a:lnTo>
                  <a:pt x="130907" y="350246"/>
                </a:lnTo>
                <a:lnTo>
                  <a:pt x="88312" y="332271"/>
                </a:lnTo>
                <a:lnTo>
                  <a:pt x="52225" y="304390"/>
                </a:lnTo>
                <a:lnTo>
                  <a:pt x="24344" y="268303"/>
                </a:lnTo>
                <a:lnTo>
                  <a:pt x="6369" y="225708"/>
                </a:lnTo>
                <a:lnTo>
                  <a:pt x="0" y="178308"/>
                </a:lnTo>
                <a:close/>
              </a:path>
            </a:pathLst>
          </a:custGeom>
          <a:ln w="18288">
            <a:solidFill>
              <a:srgbClr val="454D64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48201" y="2548127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菜品管理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51609" y="1993391"/>
            <a:ext cx="902970" cy="256223"/>
          </a:xfrm>
          <a:custGeom>
            <a:avLst/>
            <a:gdLst/>
            <a:ahLst/>
            <a:cxnLst/>
            <a:rect l="l" t="t" r="r" b="b"/>
            <a:pathLst>
              <a:path w="1203960" h="341630">
                <a:moveTo>
                  <a:pt x="0" y="170687"/>
                </a:moveTo>
                <a:lnTo>
                  <a:pt x="6096" y="125311"/>
                </a:lnTo>
                <a:lnTo>
                  <a:pt x="23303" y="84536"/>
                </a:lnTo>
                <a:lnTo>
                  <a:pt x="49991" y="49991"/>
                </a:lnTo>
                <a:lnTo>
                  <a:pt x="84536" y="23303"/>
                </a:lnTo>
                <a:lnTo>
                  <a:pt x="125311" y="6096"/>
                </a:lnTo>
                <a:lnTo>
                  <a:pt x="170688" y="0"/>
                </a:lnTo>
                <a:lnTo>
                  <a:pt x="1033272" y="0"/>
                </a:lnTo>
                <a:lnTo>
                  <a:pt x="1078648" y="6096"/>
                </a:lnTo>
                <a:lnTo>
                  <a:pt x="1119423" y="23303"/>
                </a:lnTo>
                <a:lnTo>
                  <a:pt x="1153968" y="49991"/>
                </a:lnTo>
                <a:lnTo>
                  <a:pt x="1180656" y="84536"/>
                </a:lnTo>
                <a:lnTo>
                  <a:pt x="1197863" y="125311"/>
                </a:lnTo>
                <a:lnTo>
                  <a:pt x="1203960" y="170687"/>
                </a:lnTo>
                <a:lnTo>
                  <a:pt x="1197863" y="216064"/>
                </a:lnTo>
                <a:lnTo>
                  <a:pt x="1180656" y="256839"/>
                </a:lnTo>
                <a:lnTo>
                  <a:pt x="1153968" y="291384"/>
                </a:lnTo>
                <a:lnTo>
                  <a:pt x="1119423" y="318072"/>
                </a:lnTo>
                <a:lnTo>
                  <a:pt x="1078648" y="335279"/>
                </a:lnTo>
                <a:lnTo>
                  <a:pt x="1033272" y="341375"/>
                </a:lnTo>
                <a:lnTo>
                  <a:pt x="170688" y="341375"/>
                </a:lnTo>
                <a:lnTo>
                  <a:pt x="125311" y="335279"/>
                </a:lnTo>
                <a:lnTo>
                  <a:pt x="84536" y="318072"/>
                </a:lnTo>
                <a:lnTo>
                  <a:pt x="49991" y="291384"/>
                </a:lnTo>
                <a:lnTo>
                  <a:pt x="23303" y="256839"/>
                </a:lnTo>
                <a:lnTo>
                  <a:pt x="6096" y="216064"/>
                </a:lnTo>
                <a:lnTo>
                  <a:pt x="0" y="170687"/>
                </a:lnTo>
                <a:close/>
              </a:path>
            </a:pathLst>
          </a:custGeom>
          <a:ln w="18288">
            <a:solidFill>
              <a:srgbClr val="68AF6C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28516" y="2027875"/>
            <a:ext cx="549593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扫码点餐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042666" y="1126997"/>
            <a:ext cx="902970" cy="256223"/>
          </a:xfrm>
          <a:custGeom>
            <a:avLst/>
            <a:gdLst/>
            <a:ahLst/>
            <a:cxnLst/>
            <a:rect l="l" t="t" r="r" b="b"/>
            <a:pathLst>
              <a:path w="1203960" h="341630">
                <a:moveTo>
                  <a:pt x="0" y="170687"/>
                </a:moveTo>
                <a:lnTo>
                  <a:pt x="6096" y="125311"/>
                </a:lnTo>
                <a:lnTo>
                  <a:pt x="23303" y="84536"/>
                </a:lnTo>
                <a:lnTo>
                  <a:pt x="49991" y="49991"/>
                </a:lnTo>
                <a:lnTo>
                  <a:pt x="84536" y="23303"/>
                </a:lnTo>
                <a:lnTo>
                  <a:pt x="125311" y="6096"/>
                </a:lnTo>
                <a:lnTo>
                  <a:pt x="170688" y="0"/>
                </a:lnTo>
                <a:lnTo>
                  <a:pt x="1033272" y="0"/>
                </a:lnTo>
                <a:lnTo>
                  <a:pt x="1078648" y="6096"/>
                </a:lnTo>
                <a:lnTo>
                  <a:pt x="1119423" y="23303"/>
                </a:lnTo>
                <a:lnTo>
                  <a:pt x="1153968" y="49991"/>
                </a:lnTo>
                <a:lnTo>
                  <a:pt x="1180656" y="84536"/>
                </a:lnTo>
                <a:lnTo>
                  <a:pt x="1197863" y="125311"/>
                </a:lnTo>
                <a:lnTo>
                  <a:pt x="1203960" y="170687"/>
                </a:lnTo>
                <a:lnTo>
                  <a:pt x="1197863" y="216064"/>
                </a:lnTo>
                <a:lnTo>
                  <a:pt x="1180656" y="256839"/>
                </a:lnTo>
                <a:lnTo>
                  <a:pt x="1153968" y="291384"/>
                </a:lnTo>
                <a:lnTo>
                  <a:pt x="1119423" y="318072"/>
                </a:lnTo>
                <a:lnTo>
                  <a:pt x="1078648" y="335279"/>
                </a:lnTo>
                <a:lnTo>
                  <a:pt x="1033272" y="341375"/>
                </a:lnTo>
                <a:lnTo>
                  <a:pt x="170688" y="341375"/>
                </a:lnTo>
                <a:lnTo>
                  <a:pt x="125311" y="335279"/>
                </a:lnTo>
                <a:lnTo>
                  <a:pt x="84536" y="318072"/>
                </a:lnTo>
                <a:lnTo>
                  <a:pt x="49991" y="291384"/>
                </a:lnTo>
                <a:lnTo>
                  <a:pt x="23303" y="256839"/>
                </a:lnTo>
                <a:lnTo>
                  <a:pt x="6096" y="216064"/>
                </a:lnTo>
                <a:lnTo>
                  <a:pt x="0" y="170687"/>
                </a:lnTo>
                <a:close/>
              </a:path>
            </a:pathLst>
          </a:custGeom>
          <a:ln w="18288">
            <a:solidFill>
              <a:srgbClr val="68AF6C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284740" y="1161371"/>
            <a:ext cx="417195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体验码</a:t>
            </a:r>
            <a:endParaRPr sz="1050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0350" y="1394469"/>
            <a:ext cx="1387592" cy="1387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7648955" y="3975353"/>
            <a:ext cx="1493044" cy="1168241"/>
            <a:chOff x="10198607" y="5300471"/>
            <a:chExt cx="1990725" cy="155765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472672" y="6190487"/>
              <a:ext cx="661415" cy="6004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98607" y="5300471"/>
              <a:ext cx="1990725" cy="1557655"/>
            </a:xfrm>
            <a:custGeom>
              <a:avLst/>
              <a:gdLst/>
              <a:ahLst/>
              <a:cxnLst/>
              <a:rect l="l" t="t" r="r" b="b"/>
              <a:pathLst>
                <a:path w="1990725" h="1557654">
                  <a:moveTo>
                    <a:pt x="1990344" y="0"/>
                  </a:moveTo>
                  <a:lnTo>
                    <a:pt x="0" y="0"/>
                  </a:lnTo>
                  <a:lnTo>
                    <a:pt x="0" y="1557527"/>
                  </a:lnTo>
                  <a:lnTo>
                    <a:pt x="1990344" y="1557527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整体介绍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724662"/>
            <a:ext cx="9121140" cy="16193"/>
          </a:xfrm>
          <a:custGeom>
            <a:avLst/>
            <a:gdLst/>
            <a:ahLst/>
            <a:cxnLst/>
            <a:rect l="l" t="t" r="r" b="b"/>
            <a:pathLst>
              <a:path w="12161520" h="21590">
                <a:moveTo>
                  <a:pt x="0" y="21330"/>
                </a:moveTo>
                <a:lnTo>
                  <a:pt x="12161520" y="0"/>
                </a:lnTo>
              </a:path>
            </a:pathLst>
          </a:custGeom>
          <a:ln w="6096">
            <a:solidFill>
              <a:srgbClr val="025AA1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50"/>
          </a:p>
        </p:txBody>
      </p:sp>
      <p:grpSp>
        <p:nvGrpSpPr>
          <p:cNvPr id="14" name="object 14"/>
          <p:cNvGrpSpPr/>
          <p:nvPr/>
        </p:nvGrpSpPr>
        <p:grpSpPr>
          <a:xfrm>
            <a:off x="3369564" y="992124"/>
            <a:ext cx="2000250" cy="3856673"/>
            <a:chOff x="4492752" y="1322832"/>
            <a:chExt cx="2667000" cy="514223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3920" y="1563671"/>
              <a:ext cx="2261615" cy="46511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2752" y="1322832"/>
              <a:ext cx="2666999" cy="514197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012180" y="925829"/>
            <a:ext cx="2000250" cy="3856673"/>
            <a:chOff x="8016240" y="1234439"/>
            <a:chExt cx="2667000" cy="51422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0456" y="1438656"/>
              <a:ext cx="2258567" cy="46969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6240" y="1234439"/>
              <a:ext cx="2666999" cy="514197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24662" y="992124"/>
            <a:ext cx="2000250" cy="3856673"/>
            <a:chOff x="966216" y="1322832"/>
            <a:chExt cx="2667000" cy="514223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432" y="1563743"/>
              <a:ext cx="2261615" cy="46419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216" y="1322832"/>
              <a:ext cx="2666999" cy="5141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 dirty="0"/>
              <a:t>产品说明</a:t>
            </a:r>
            <a:endParaRPr lang="zh-CN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开店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3704" y="1008125"/>
            <a:ext cx="322421" cy="276701"/>
          </a:xfrm>
          <a:custGeom>
            <a:avLst/>
            <a:gdLst/>
            <a:ahLst/>
            <a:cxnLst/>
            <a:rect l="l" t="t" r="r" b="b"/>
            <a:pathLst>
              <a:path w="429895" h="368935">
                <a:moveTo>
                  <a:pt x="337146" y="0"/>
                </a:moveTo>
                <a:lnTo>
                  <a:pt x="92621" y="0"/>
                </a:lnTo>
                <a:lnTo>
                  <a:pt x="0" y="184403"/>
                </a:lnTo>
                <a:lnTo>
                  <a:pt x="92621" y="368807"/>
                </a:lnTo>
                <a:lnTo>
                  <a:pt x="337146" y="368807"/>
                </a:lnTo>
                <a:lnTo>
                  <a:pt x="429768" y="184403"/>
                </a:lnTo>
                <a:lnTo>
                  <a:pt x="337146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433" y="911669"/>
            <a:ext cx="778193" cy="471170"/>
          </a:xfrm>
          <a:prstGeom prst="rect">
            <a:avLst/>
          </a:prstGeom>
        </p:spPr>
        <p:txBody>
          <a:bodyPr vert="horz" wrap="square" lIns="0" tIns="371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500" b="1" spc="-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快速开店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25" b="1" spc="10" dirty="0">
                <a:solidFill>
                  <a:srgbClr val="91919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轻松三步曲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2326" y="1141759"/>
            <a:ext cx="1930241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商家账号登录</a:t>
            </a:r>
            <a:r>
              <a:rPr sz="105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sp.fuioupay.com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2326" y="1461799"/>
            <a:ext cx="1875473" cy="438150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选择新增门店并输入相应的信息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选择新增门店并输入相应的信息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2890" y="854964"/>
            <a:ext cx="8392001" cy="4105751"/>
            <a:chOff x="350520" y="1139952"/>
            <a:chExt cx="11189335" cy="54743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4" y="2795016"/>
              <a:ext cx="6757415" cy="38130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4031" y="1139952"/>
              <a:ext cx="4425695" cy="5474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20" y="1264932"/>
              <a:ext cx="862571" cy="8625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38271" y="1840992"/>
              <a:ext cx="429895" cy="372110"/>
            </a:xfrm>
            <a:custGeom>
              <a:avLst/>
              <a:gdLst/>
              <a:ahLst/>
              <a:cxnLst/>
              <a:rect l="l" t="t" r="r" b="b"/>
              <a:pathLst>
                <a:path w="429895" h="372110">
                  <a:moveTo>
                    <a:pt x="337146" y="0"/>
                  </a:moveTo>
                  <a:lnTo>
                    <a:pt x="92621" y="0"/>
                  </a:lnTo>
                  <a:lnTo>
                    <a:pt x="0" y="185927"/>
                  </a:lnTo>
                  <a:lnTo>
                    <a:pt x="92621" y="371855"/>
                  </a:lnTo>
                  <a:lnTo>
                    <a:pt x="337146" y="371855"/>
                  </a:lnTo>
                  <a:lnTo>
                    <a:pt x="429768" y="185927"/>
                  </a:lnTo>
                  <a:lnTo>
                    <a:pt x="337146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13170" y="1163153"/>
            <a:ext cx="100965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sz="105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3170" y="1537046"/>
            <a:ext cx="100965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05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03704" y="1755648"/>
            <a:ext cx="322421" cy="276701"/>
          </a:xfrm>
          <a:custGeom>
            <a:avLst/>
            <a:gdLst/>
            <a:ahLst/>
            <a:cxnLst/>
            <a:rect l="l" t="t" r="r" b="b"/>
            <a:pathLst>
              <a:path w="429895" h="368935">
                <a:moveTo>
                  <a:pt x="337146" y="0"/>
                </a:moveTo>
                <a:lnTo>
                  <a:pt x="92621" y="0"/>
                </a:lnTo>
                <a:lnTo>
                  <a:pt x="0" y="184403"/>
                </a:lnTo>
                <a:lnTo>
                  <a:pt x="92621" y="368807"/>
                </a:lnTo>
                <a:lnTo>
                  <a:pt x="337146" y="368807"/>
                </a:lnTo>
                <a:lnTo>
                  <a:pt x="429768" y="184403"/>
                </a:lnTo>
                <a:lnTo>
                  <a:pt x="337146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3170" y="1910939"/>
            <a:ext cx="100965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05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4" y="790956"/>
            <a:ext cx="7605713" cy="4160520"/>
            <a:chOff x="347472" y="1054608"/>
            <a:chExt cx="10140950" cy="5547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47472" y="2090928"/>
              <a:ext cx="10140695" cy="45110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66288" y="1054608"/>
              <a:ext cx="698500" cy="600710"/>
            </a:xfrm>
            <a:custGeom>
              <a:avLst/>
              <a:gdLst/>
              <a:ahLst/>
              <a:cxnLst/>
              <a:rect l="l" t="t" r="r" b="b"/>
              <a:pathLst>
                <a:path w="698500" h="600710">
                  <a:moveTo>
                    <a:pt x="547573" y="0"/>
                  </a:moveTo>
                  <a:lnTo>
                    <a:pt x="150418" y="0"/>
                  </a:lnTo>
                  <a:lnTo>
                    <a:pt x="0" y="300227"/>
                  </a:lnTo>
                  <a:lnTo>
                    <a:pt x="150418" y="600455"/>
                  </a:lnTo>
                  <a:lnTo>
                    <a:pt x="547573" y="600455"/>
                  </a:lnTo>
                  <a:lnTo>
                    <a:pt x="697992" y="300227"/>
                  </a:lnTo>
                  <a:lnTo>
                    <a:pt x="547573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商品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709" y="829105"/>
            <a:ext cx="778193" cy="471170"/>
          </a:xfrm>
          <a:prstGeom prst="rect">
            <a:avLst/>
          </a:prstGeom>
        </p:spPr>
        <p:txBody>
          <a:bodyPr vert="horz" wrap="square" lIns="0" tIns="371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500" b="1" spc="-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方便上架</a:t>
            </a:r>
            <a:endParaRPr sz="15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25" b="1" spc="10" dirty="0">
                <a:solidFill>
                  <a:srgbClr val="91919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店员好帮手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1959" y="1050492"/>
            <a:ext cx="2140744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支持批量导入商品，批量同步门店；</a:t>
            </a:r>
            <a:endParaRPr sz="1050" b="1" spc="-1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1959" y="1402513"/>
            <a:ext cx="2872264" cy="169545"/>
          </a:xfrm>
          <a:prstGeom prst="rect">
            <a:avLst/>
          </a:prstGeom>
        </p:spPr>
        <p:txBody>
          <a:bodyPr vert="horz" wrap="square" lIns="0" tIns="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灵活选择商品销售渠道：云小店堂</a:t>
            </a:r>
            <a:r>
              <a:rPr sz="1050" b="1" spc="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</a:t>
            </a:r>
            <a:r>
              <a:rPr sz="1050" b="1" spc="-1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50" b="1" spc="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</a:t>
            </a: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小店</a:t>
            </a:r>
            <a:r>
              <a:rPr sz="1050" b="1" spc="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卖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3745" y="829817"/>
            <a:ext cx="2556034" cy="825341"/>
            <a:chOff x="338327" y="1106423"/>
            <a:chExt cx="3408045" cy="1100455"/>
          </a:xfrm>
        </p:grpSpPr>
        <p:sp>
          <p:nvSpPr>
            <p:cNvPr id="10" name="object 10"/>
            <p:cNvSpPr/>
            <p:nvPr/>
          </p:nvSpPr>
          <p:spPr>
            <a:xfrm>
              <a:off x="3084576" y="1636776"/>
              <a:ext cx="661670" cy="570230"/>
            </a:xfrm>
            <a:custGeom>
              <a:avLst/>
              <a:gdLst/>
              <a:ahLst/>
              <a:cxnLst/>
              <a:rect l="l" t="t" r="r" b="b"/>
              <a:pathLst>
                <a:path w="661670" h="570230">
                  <a:moveTo>
                    <a:pt x="518871" y="0"/>
                  </a:moveTo>
                  <a:lnTo>
                    <a:pt x="142544" y="0"/>
                  </a:lnTo>
                  <a:lnTo>
                    <a:pt x="0" y="284988"/>
                  </a:lnTo>
                  <a:lnTo>
                    <a:pt x="142544" y="569976"/>
                  </a:lnTo>
                  <a:lnTo>
                    <a:pt x="518871" y="569976"/>
                  </a:lnTo>
                  <a:lnTo>
                    <a:pt x="661416" y="284988"/>
                  </a:lnTo>
                  <a:lnTo>
                    <a:pt x="518871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106423"/>
              <a:ext cx="862583" cy="8625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8207" y="1124711"/>
              <a:ext cx="457199" cy="457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6016" y="1694688"/>
              <a:ext cx="481583" cy="481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7944" y="841248"/>
            <a:ext cx="7244333" cy="4192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44" y="362906"/>
            <a:ext cx="1162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chemeClr val="accent1"/>
                </a:solidFill>
                <a:ea typeface="微软雅黑" panose="020B0503020204020204" charset="-122"/>
              </a:rPr>
              <a:t>小程序</a:t>
            </a:r>
            <a:r>
              <a:rPr sz="1800" dirty="0">
                <a:solidFill>
                  <a:schemeClr val="accent1"/>
                </a:solidFill>
                <a:ea typeface="微软雅黑" panose="020B0503020204020204" charset="-122"/>
              </a:rPr>
              <a:t>外卖</a:t>
            </a:r>
            <a:endParaRPr sz="18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888" y="829105"/>
            <a:ext cx="2611755" cy="1484630"/>
          </a:xfrm>
          <a:prstGeom prst="rect">
            <a:avLst/>
          </a:prstGeom>
        </p:spPr>
        <p:txBody>
          <a:bodyPr vert="horz" wrap="square" lIns="0" tIns="37147" rIns="0" bIns="0" rtlCol="0">
            <a:spAutoFit/>
          </a:bodyPr>
          <a:lstStyle/>
          <a:p>
            <a:pPr marL="1047115">
              <a:lnSpc>
                <a:spcPct val="100000"/>
              </a:lnSpc>
              <a:spcBef>
                <a:spcPts val="390"/>
              </a:spcBef>
            </a:pPr>
            <a:r>
              <a:rPr sz="1500" b="1" spc="-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智能管理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47115">
              <a:lnSpc>
                <a:spcPct val="100000"/>
              </a:lnSpc>
              <a:spcBef>
                <a:spcPts val="235"/>
              </a:spcBef>
            </a:pPr>
            <a:r>
              <a:rPr sz="1125" b="1" spc="10" dirty="0">
                <a:solidFill>
                  <a:srgbClr val="91919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提高效率</a:t>
            </a: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4320">
              <a:lnSpc>
                <a:spcPct val="100000"/>
              </a:lnSpc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支持自配送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975" b="1" spc="-5" dirty="0">
                <a:solidFill>
                  <a:srgbClr val="46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商家灵活安排消费折自提以及店内的配送力量。</a:t>
            </a:r>
            <a:endParaRPr sz="9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4320">
              <a:lnSpc>
                <a:spcPct val="100000"/>
              </a:lnSpc>
              <a:spcBef>
                <a:spcPts val="520"/>
              </a:spcBef>
            </a:pPr>
            <a:r>
              <a:rPr sz="1050" b="1" spc="-1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打通第三方配送机构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75" b="1" spc="-5" dirty="0">
                <a:solidFill>
                  <a:srgbClr val="46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如美团，蜂鸟，达达等，实现聚合配送。</a:t>
            </a:r>
            <a:endParaRPr sz="9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1549908"/>
            <a:ext cx="116586" cy="1005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784107"/>
            <a:ext cx="646928" cy="6469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2073401"/>
            <a:ext cx="116586" cy="1028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全屏显示(16:9)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 Light</vt:lpstr>
      <vt:lpstr>黑体</vt:lpstr>
      <vt:lpstr>微软雅黑</vt:lpstr>
      <vt:lpstr>΢</vt:lpstr>
      <vt:lpstr>Segoe Print</vt:lpstr>
      <vt:lpstr>Calibri</vt:lpstr>
      <vt:lpstr>Roboto Th</vt:lpstr>
      <vt:lpstr>等线</vt:lpstr>
      <vt:lpstr>Arial Unicode MS</vt:lpstr>
      <vt:lpstr>Roboto</vt:lpstr>
      <vt:lpstr>自定义设计版式</vt:lpstr>
      <vt:lpstr>FU+SAAS共享版小程序方案</vt:lpstr>
      <vt:lpstr>PowerPoint 演示文稿</vt:lpstr>
      <vt:lpstr>使用场景</vt:lpstr>
      <vt:lpstr>整体介绍</vt:lpstr>
      <vt:lpstr>整体介绍</vt:lpstr>
      <vt:lpstr>PowerPoint 演示文稿</vt:lpstr>
      <vt:lpstr>小程序开店</vt:lpstr>
      <vt:lpstr>小程序商品</vt:lpstr>
      <vt:lpstr>小程序外卖</vt:lpstr>
      <vt:lpstr>小程序会员</vt:lpstr>
      <vt:lpstr>小程序营销</vt:lpstr>
      <vt:lpstr>小程序数据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3053</cp:revision>
  <dcterms:created xsi:type="dcterms:W3CDTF">2014-11-26T08:06:00Z</dcterms:created>
  <dcterms:modified xsi:type="dcterms:W3CDTF">2020-06-10T03:17:59Z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