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8" r:id="rId3"/>
    <p:sldId id="270" r:id="rId4"/>
    <p:sldId id="277" r:id="rId5"/>
    <p:sldId id="279" r:id="rId6"/>
    <p:sldId id="284" r:id="rId7"/>
    <p:sldId id="289" r:id="rId8"/>
    <p:sldId id="295" r:id="rId9"/>
    <p:sldId id="296" r:id="rId10"/>
    <p:sldId id="297" r:id="rId11"/>
    <p:sldId id="298" r:id="rId12"/>
    <p:sldId id="299" r:id="rId13"/>
    <p:sldId id="300" r:id="rId14"/>
    <p:sldId id="305" r:id="rId15"/>
    <p:sldId id="301" r:id="rId16"/>
    <p:sldId id="308" r:id="rId17"/>
    <p:sldId id="312" r:id="rId18"/>
    <p:sldId id="313" r:id="rId19"/>
    <p:sldId id="315" r:id="rId20"/>
    <p:sldId id="314" r:id="rId21"/>
    <p:sldId id="316" r:id="rId22"/>
    <p:sldId id="317" r:id="rId23"/>
    <p:sldId id="318" r:id="rId24"/>
    <p:sldId id="326" r:id="rId25"/>
    <p:sldId id="327" r:id="rId26"/>
    <p:sldId id="328" r:id="rId27"/>
    <p:sldId id="329" r:id="rId28"/>
    <p:sldId id="333" r:id="rId29"/>
    <p:sldId id="334" r:id="rId30"/>
    <p:sldId id="258" r:id="rId31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89FF"/>
    <a:srgbClr val="00B5FF"/>
    <a:srgbClr val="01C5FF"/>
    <a:srgbClr val="0099FF"/>
    <a:srgbClr val="00B0F0"/>
    <a:srgbClr val="0CB6FF"/>
    <a:srgbClr val="FF3300"/>
    <a:srgbClr val="0000CC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058"/>
        <p:guide pos="3883"/>
        <p:guide pos="468"/>
        <p:guide pos="7152"/>
        <p:guide orient="horz" pos="1780"/>
        <p:guide pos="2743"/>
        <p:guide pos="340"/>
        <p:guide pos="5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10265" y="227479"/>
            <a:ext cx="64053" cy="438149"/>
          </a:xfrm>
          <a:prstGeom prst="rect">
            <a:avLst/>
          </a:prstGeom>
          <a:gradFill>
            <a:gsLst>
              <a:gs pos="0">
                <a:srgbClr val="0688D0"/>
              </a:gs>
              <a:gs pos="75000">
                <a:srgbClr val="0CB6FF"/>
              </a:gs>
              <a:gs pos="39000">
                <a:srgbClr val="00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81925"/>
            <a:ext cx="1463043" cy="460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8" y="447991"/>
            <a:ext cx="1649734" cy="506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8" y="447991"/>
            <a:ext cx="1649734" cy="506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3191" y="0"/>
            <a:ext cx="6096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7620">
            <a:solidFill>
              <a:srgbClr val="C776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3.jpeg"/><Relationship Id="rId7" Type="http://schemas.openxmlformats.org/officeDocument/2006/relationships/image" Target="../media/image1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.pn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jpeg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8.png"/><Relationship Id="rId1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951831"/>
            <a:ext cx="6858000" cy="771973"/>
          </a:xfrm>
        </p:spPr>
        <p:txBody>
          <a:bodyPr/>
          <a:lstStyle/>
          <a:p>
            <a:r>
              <a:rPr lang="en-US" altLang="zh-CN" dirty="0"/>
              <a:t>FU+SAAS</a:t>
            </a:r>
            <a:r>
              <a:rPr lang="zh-CN" altLang="zh-CN" dirty="0"/>
              <a:t>美业方案</a:t>
            </a:r>
            <a:endParaRPr lang="zh-CN" altLang="zh-CN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3025139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360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51459" y="511809"/>
            <a:ext cx="288290" cy="246316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2545" marR="3492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美 约 吧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>
              <a:lnSpc>
                <a:spcPct val="100000"/>
              </a:lnSpc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sz="1600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148080" y="4602479"/>
            <a:ext cx="1013460" cy="349885"/>
          </a:xfrm>
          <a:custGeom>
            <a:avLst/>
            <a:gdLst/>
            <a:ahLst/>
            <a:cxnLst/>
            <a:rect l="l" t="t" r="r" b="b"/>
            <a:pathLst>
              <a:path w="1013460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013460" h="349885">
                <a:moveTo>
                  <a:pt x="15239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5239" y="343535"/>
                </a:lnTo>
                <a:lnTo>
                  <a:pt x="15239" y="349885"/>
                </a:lnTo>
                <a:close/>
              </a:path>
              <a:path w="1013460" h="349885">
                <a:moveTo>
                  <a:pt x="15239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5239" y="337185"/>
                </a:lnTo>
                <a:lnTo>
                  <a:pt x="15239" y="343535"/>
                </a:lnTo>
                <a:close/>
              </a:path>
              <a:path w="1013460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013460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013460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013460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013460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013460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013460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013460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013460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013460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013460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013460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013460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013460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013460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013460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013460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013460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013460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013460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013460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013460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013460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013460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013460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013460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013460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013460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013460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013460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013460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013460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013460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013460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013460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013460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013460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013460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013460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013460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013460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013460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013460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013460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013460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013460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013460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013460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013460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013460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013460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013460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013460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013460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013460" h="349885">
                <a:moveTo>
                  <a:pt x="1013459" y="27305"/>
                </a:moveTo>
                <a:lnTo>
                  <a:pt x="1000759" y="27305"/>
                </a:lnTo>
                <a:lnTo>
                  <a:pt x="1000759" y="14605"/>
                </a:lnTo>
                <a:lnTo>
                  <a:pt x="1013459" y="14605"/>
                </a:lnTo>
                <a:lnTo>
                  <a:pt x="1013459" y="27305"/>
                </a:lnTo>
                <a:close/>
              </a:path>
              <a:path w="1013460" h="349885">
                <a:moveTo>
                  <a:pt x="1013459" y="52705"/>
                </a:moveTo>
                <a:lnTo>
                  <a:pt x="1000759" y="52705"/>
                </a:lnTo>
                <a:lnTo>
                  <a:pt x="1000759" y="40005"/>
                </a:lnTo>
                <a:lnTo>
                  <a:pt x="1013459" y="40005"/>
                </a:lnTo>
                <a:lnTo>
                  <a:pt x="1013459" y="52705"/>
                </a:lnTo>
                <a:close/>
              </a:path>
              <a:path w="1013460" h="349885">
                <a:moveTo>
                  <a:pt x="1013459" y="78105"/>
                </a:moveTo>
                <a:lnTo>
                  <a:pt x="1000759" y="78105"/>
                </a:lnTo>
                <a:lnTo>
                  <a:pt x="1000759" y="65405"/>
                </a:lnTo>
                <a:lnTo>
                  <a:pt x="1013459" y="65405"/>
                </a:lnTo>
                <a:lnTo>
                  <a:pt x="1013459" y="78105"/>
                </a:lnTo>
                <a:close/>
              </a:path>
              <a:path w="1013460" h="349885">
                <a:moveTo>
                  <a:pt x="1013459" y="103505"/>
                </a:moveTo>
                <a:lnTo>
                  <a:pt x="1000759" y="103505"/>
                </a:lnTo>
                <a:lnTo>
                  <a:pt x="1000759" y="90805"/>
                </a:lnTo>
                <a:lnTo>
                  <a:pt x="1013459" y="90805"/>
                </a:lnTo>
                <a:lnTo>
                  <a:pt x="1013459" y="103505"/>
                </a:lnTo>
                <a:close/>
              </a:path>
              <a:path w="1013460" h="349885">
                <a:moveTo>
                  <a:pt x="1013459" y="128905"/>
                </a:moveTo>
                <a:lnTo>
                  <a:pt x="1000759" y="128905"/>
                </a:lnTo>
                <a:lnTo>
                  <a:pt x="1000759" y="116205"/>
                </a:lnTo>
                <a:lnTo>
                  <a:pt x="1013459" y="116205"/>
                </a:lnTo>
                <a:lnTo>
                  <a:pt x="1013459" y="128905"/>
                </a:lnTo>
                <a:close/>
              </a:path>
              <a:path w="1013460" h="349885">
                <a:moveTo>
                  <a:pt x="1013459" y="154305"/>
                </a:moveTo>
                <a:lnTo>
                  <a:pt x="1000759" y="154305"/>
                </a:lnTo>
                <a:lnTo>
                  <a:pt x="1000759" y="141605"/>
                </a:lnTo>
                <a:lnTo>
                  <a:pt x="1013459" y="141605"/>
                </a:lnTo>
                <a:lnTo>
                  <a:pt x="1013459" y="154305"/>
                </a:lnTo>
                <a:close/>
              </a:path>
              <a:path w="1013460" h="349885">
                <a:moveTo>
                  <a:pt x="1013459" y="179705"/>
                </a:moveTo>
                <a:lnTo>
                  <a:pt x="1000759" y="179705"/>
                </a:lnTo>
                <a:lnTo>
                  <a:pt x="1000759" y="167005"/>
                </a:lnTo>
                <a:lnTo>
                  <a:pt x="1013459" y="167005"/>
                </a:lnTo>
                <a:lnTo>
                  <a:pt x="1013459" y="179705"/>
                </a:lnTo>
                <a:close/>
              </a:path>
              <a:path w="1013460" h="349885">
                <a:moveTo>
                  <a:pt x="1013459" y="205105"/>
                </a:moveTo>
                <a:lnTo>
                  <a:pt x="1000759" y="205105"/>
                </a:lnTo>
                <a:lnTo>
                  <a:pt x="1000759" y="192405"/>
                </a:lnTo>
                <a:lnTo>
                  <a:pt x="1013459" y="192405"/>
                </a:lnTo>
                <a:lnTo>
                  <a:pt x="1013459" y="205105"/>
                </a:lnTo>
                <a:close/>
              </a:path>
              <a:path w="1013460" h="349885">
                <a:moveTo>
                  <a:pt x="1013459" y="230505"/>
                </a:moveTo>
                <a:lnTo>
                  <a:pt x="1000759" y="230505"/>
                </a:lnTo>
                <a:lnTo>
                  <a:pt x="1000759" y="217805"/>
                </a:lnTo>
                <a:lnTo>
                  <a:pt x="1013459" y="217805"/>
                </a:lnTo>
                <a:lnTo>
                  <a:pt x="1013459" y="230505"/>
                </a:lnTo>
                <a:close/>
              </a:path>
              <a:path w="1013460" h="349885">
                <a:moveTo>
                  <a:pt x="1013459" y="255905"/>
                </a:moveTo>
                <a:lnTo>
                  <a:pt x="1000759" y="255905"/>
                </a:lnTo>
                <a:lnTo>
                  <a:pt x="1000759" y="243205"/>
                </a:lnTo>
                <a:lnTo>
                  <a:pt x="1013459" y="243205"/>
                </a:lnTo>
                <a:lnTo>
                  <a:pt x="1013459" y="255905"/>
                </a:lnTo>
                <a:close/>
              </a:path>
              <a:path w="1013460" h="349885">
                <a:moveTo>
                  <a:pt x="1013459" y="281305"/>
                </a:moveTo>
                <a:lnTo>
                  <a:pt x="1000759" y="281305"/>
                </a:lnTo>
                <a:lnTo>
                  <a:pt x="1000759" y="268605"/>
                </a:lnTo>
                <a:lnTo>
                  <a:pt x="1013459" y="268605"/>
                </a:lnTo>
                <a:lnTo>
                  <a:pt x="1013459" y="281305"/>
                </a:lnTo>
                <a:close/>
              </a:path>
              <a:path w="1013460" h="349885">
                <a:moveTo>
                  <a:pt x="1013459" y="306705"/>
                </a:moveTo>
                <a:lnTo>
                  <a:pt x="1000759" y="306705"/>
                </a:lnTo>
                <a:lnTo>
                  <a:pt x="1000759" y="294005"/>
                </a:lnTo>
                <a:lnTo>
                  <a:pt x="1013459" y="294005"/>
                </a:lnTo>
                <a:lnTo>
                  <a:pt x="1013459" y="306705"/>
                </a:lnTo>
                <a:close/>
              </a:path>
              <a:path w="1013460" h="349885">
                <a:moveTo>
                  <a:pt x="1013459" y="332105"/>
                </a:moveTo>
                <a:lnTo>
                  <a:pt x="1000759" y="332105"/>
                </a:lnTo>
                <a:lnTo>
                  <a:pt x="1000759" y="319405"/>
                </a:lnTo>
                <a:lnTo>
                  <a:pt x="1013459" y="319405"/>
                </a:lnTo>
                <a:lnTo>
                  <a:pt x="1013459" y="332105"/>
                </a:lnTo>
                <a:close/>
              </a:path>
              <a:path w="1013460" h="349885">
                <a:moveTo>
                  <a:pt x="1005839" y="349885"/>
                </a:moveTo>
                <a:lnTo>
                  <a:pt x="993139" y="349885"/>
                </a:lnTo>
                <a:lnTo>
                  <a:pt x="993139" y="337185"/>
                </a:lnTo>
                <a:lnTo>
                  <a:pt x="1005839" y="337185"/>
                </a:lnTo>
                <a:lnTo>
                  <a:pt x="1005839" y="349885"/>
                </a:lnTo>
                <a:close/>
              </a:path>
              <a:path w="1013460" h="349885">
                <a:moveTo>
                  <a:pt x="980439" y="349885"/>
                </a:moveTo>
                <a:lnTo>
                  <a:pt x="967739" y="349885"/>
                </a:lnTo>
                <a:lnTo>
                  <a:pt x="967739" y="337185"/>
                </a:lnTo>
                <a:lnTo>
                  <a:pt x="980439" y="337185"/>
                </a:lnTo>
                <a:lnTo>
                  <a:pt x="980439" y="349885"/>
                </a:lnTo>
                <a:close/>
              </a:path>
              <a:path w="1013460" h="349885">
                <a:moveTo>
                  <a:pt x="955039" y="349885"/>
                </a:moveTo>
                <a:lnTo>
                  <a:pt x="942339" y="349885"/>
                </a:lnTo>
                <a:lnTo>
                  <a:pt x="942339" y="337185"/>
                </a:lnTo>
                <a:lnTo>
                  <a:pt x="955039" y="337185"/>
                </a:lnTo>
                <a:lnTo>
                  <a:pt x="955039" y="349885"/>
                </a:lnTo>
                <a:close/>
              </a:path>
              <a:path w="1013460" h="349885">
                <a:moveTo>
                  <a:pt x="929639" y="349885"/>
                </a:moveTo>
                <a:lnTo>
                  <a:pt x="916939" y="349885"/>
                </a:lnTo>
                <a:lnTo>
                  <a:pt x="916939" y="337185"/>
                </a:lnTo>
                <a:lnTo>
                  <a:pt x="929639" y="337185"/>
                </a:lnTo>
                <a:lnTo>
                  <a:pt x="929639" y="349885"/>
                </a:lnTo>
                <a:close/>
              </a:path>
              <a:path w="1013460" h="349885">
                <a:moveTo>
                  <a:pt x="904239" y="349885"/>
                </a:moveTo>
                <a:lnTo>
                  <a:pt x="891539" y="349885"/>
                </a:lnTo>
                <a:lnTo>
                  <a:pt x="891539" y="337185"/>
                </a:lnTo>
                <a:lnTo>
                  <a:pt x="904239" y="337185"/>
                </a:lnTo>
                <a:lnTo>
                  <a:pt x="904239" y="349885"/>
                </a:lnTo>
                <a:close/>
              </a:path>
              <a:path w="1013460" h="349885">
                <a:moveTo>
                  <a:pt x="878839" y="349885"/>
                </a:moveTo>
                <a:lnTo>
                  <a:pt x="866139" y="349885"/>
                </a:lnTo>
                <a:lnTo>
                  <a:pt x="866139" y="337185"/>
                </a:lnTo>
                <a:lnTo>
                  <a:pt x="878839" y="337185"/>
                </a:lnTo>
                <a:lnTo>
                  <a:pt x="878839" y="349885"/>
                </a:lnTo>
                <a:close/>
              </a:path>
              <a:path w="1013460" h="349885">
                <a:moveTo>
                  <a:pt x="853439" y="349885"/>
                </a:moveTo>
                <a:lnTo>
                  <a:pt x="840739" y="349885"/>
                </a:lnTo>
                <a:lnTo>
                  <a:pt x="840739" y="337185"/>
                </a:lnTo>
                <a:lnTo>
                  <a:pt x="853439" y="337185"/>
                </a:lnTo>
                <a:lnTo>
                  <a:pt x="853439" y="349885"/>
                </a:lnTo>
                <a:close/>
              </a:path>
              <a:path w="1013460" h="349885">
                <a:moveTo>
                  <a:pt x="828039" y="349885"/>
                </a:moveTo>
                <a:lnTo>
                  <a:pt x="815339" y="349885"/>
                </a:lnTo>
                <a:lnTo>
                  <a:pt x="815339" y="337185"/>
                </a:lnTo>
                <a:lnTo>
                  <a:pt x="828039" y="337185"/>
                </a:lnTo>
                <a:lnTo>
                  <a:pt x="828039" y="349885"/>
                </a:lnTo>
                <a:close/>
              </a:path>
              <a:path w="1013460" h="349885">
                <a:moveTo>
                  <a:pt x="802639" y="349885"/>
                </a:moveTo>
                <a:lnTo>
                  <a:pt x="789939" y="349885"/>
                </a:lnTo>
                <a:lnTo>
                  <a:pt x="789939" y="337185"/>
                </a:lnTo>
                <a:lnTo>
                  <a:pt x="802639" y="337185"/>
                </a:lnTo>
                <a:lnTo>
                  <a:pt x="802639" y="349885"/>
                </a:lnTo>
                <a:close/>
              </a:path>
              <a:path w="1013460" h="349885">
                <a:moveTo>
                  <a:pt x="777239" y="349885"/>
                </a:moveTo>
                <a:lnTo>
                  <a:pt x="764539" y="349885"/>
                </a:lnTo>
                <a:lnTo>
                  <a:pt x="764539" y="337185"/>
                </a:lnTo>
                <a:lnTo>
                  <a:pt x="777239" y="337185"/>
                </a:lnTo>
                <a:lnTo>
                  <a:pt x="777239" y="349885"/>
                </a:lnTo>
                <a:close/>
              </a:path>
              <a:path w="1013460" h="349885">
                <a:moveTo>
                  <a:pt x="751839" y="349885"/>
                </a:moveTo>
                <a:lnTo>
                  <a:pt x="739139" y="349885"/>
                </a:lnTo>
                <a:lnTo>
                  <a:pt x="739139" y="337185"/>
                </a:lnTo>
                <a:lnTo>
                  <a:pt x="751839" y="337185"/>
                </a:lnTo>
                <a:lnTo>
                  <a:pt x="751839" y="349885"/>
                </a:lnTo>
                <a:close/>
              </a:path>
              <a:path w="1013460" h="349885">
                <a:moveTo>
                  <a:pt x="726439" y="349885"/>
                </a:moveTo>
                <a:lnTo>
                  <a:pt x="713739" y="349885"/>
                </a:lnTo>
                <a:lnTo>
                  <a:pt x="713739" y="337185"/>
                </a:lnTo>
                <a:lnTo>
                  <a:pt x="726439" y="337185"/>
                </a:lnTo>
                <a:lnTo>
                  <a:pt x="726439" y="349885"/>
                </a:lnTo>
                <a:close/>
              </a:path>
              <a:path w="1013460" h="349885">
                <a:moveTo>
                  <a:pt x="701039" y="349885"/>
                </a:moveTo>
                <a:lnTo>
                  <a:pt x="688339" y="349885"/>
                </a:lnTo>
                <a:lnTo>
                  <a:pt x="688339" y="337185"/>
                </a:lnTo>
                <a:lnTo>
                  <a:pt x="701039" y="337185"/>
                </a:lnTo>
                <a:lnTo>
                  <a:pt x="701039" y="349885"/>
                </a:lnTo>
                <a:close/>
              </a:path>
              <a:path w="1013460" h="349885">
                <a:moveTo>
                  <a:pt x="675639" y="349885"/>
                </a:moveTo>
                <a:lnTo>
                  <a:pt x="662939" y="349885"/>
                </a:lnTo>
                <a:lnTo>
                  <a:pt x="662939" y="337185"/>
                </a:lnTo>
                <a:lnTo>
                  <a:pt x="675639" y="337185"/>
                </a:lnTo>
                <a:lnTo>
                  <a:pt x="675639" y="349885"/>
                </a:lnTo>
                <a:close/>
              </a:path>
              <a:path w="1013460" h="349885">
                <a:moveTo>
                  <a:pt x="650239" y="349885"/>
                </a:moveTo>
                <a:lnTo>
                  <a:pt x="637539" y="349885"/>
                </a:lnTo>
                <a:lnTo>
                  <a:pt x="637539" y="337185"/>
                </a:lnTo>
                <a:lnTo>
                  <a:pt x="650239" y="337185"/>
                </a:lnTo>
                <a:lnTo>
                  <a:pt x="650239" y="349885"/>
                </a:lnTo>
                <a:close/>
              </a:path>
              <a:path w="1013460" h="349885">
                <a:moveTo>
                  <a:pt x="624839" y="349885"/>
                </a:moveTo>
                <a:lnTo>
                  <a:pt x="612139" y="349885"/>
                </a:lnTo>
                <a:lnTo>
                  <a:pt x="612139" y="337185"/>
                </a:lnTo>
                <a:lnTo>
                  <a:pt x="624839" y="337185"/>
                </a:lnTo>
                <a:lnTo>
                  <a:pt x="624839" y="349885"/>
                </a:lnTo>
                <a:close/>
              </a:path>
              <a:path w="1013460" h="349885">
                <a:moveTo>
                  <a:pt x="599439" y="349885"/>
                </a:moveTo>
                <a:lnTo>
                  <a:pt x="586739" y="349885"/>
                </a:lnTo>
                <a:lnTo>
                  <a:pt x="586739" y="337185"/>
                </a:lnTo>
                <a:lnTo>
                  <a:pt x="599439" y="337185"/>
                </a:lnTo>
                <a:lnTo>
                  <a:pt x="599439" y="349885"/>
                </a:lnTo>
                <a:close/>
              </a:path>
              <a:path w="1013460" h="349885">
                <a:moveTo>
                  <a:pt x="574039" y="349885"/>
                </a:moveTo>
                <a:lnTo>
                  <a:pt x="561339" y="349885"/>
                </a:lnTo>
                <a:lnTo>
                  <a:pt x="561339" y="337185"/>
                </a:lnTo>
                <a:lnTo>
                  <a:pt x="574039" y="337185"/>
                </a:lnTo>
                <a:lnTo>
                  <a:pt x="574039" y="349885"/>
                </a:lnTo>
                <a:close/>
              </a:path>
              <a:path w="1013460" h="349885">
                <a:moveTo>
                  <a:pt x="548639" y="349885"/>
                </a:moveTo>
                <a:lnTo>
                  <a:pt x="535939" y="349885"/>
                </a:lnTo>
                <a:lnTo>
                  <a:pt x="535939" y="337185"/>
                </a:lnTo>
                <a:lnTo>
                  <a:pt x="548639" y="337185"/>
                </a:lnTo>
                <a:lnTo>
                  <a:pt x="548639" y="349885"/>
                </a:lnTo>
                <a:close/>
              </a:path>
              <a:path w="1013460" h="349885">
                <a:moveTo>
                  <a:pt x="523239" y="349885"/>
                </a:moveTo>
                <a:lnTo>
                  <a:pt x="510539" y="349885"/>
                </a:lnTo>
                <a:lnTo>
                  <a:pt x="510539" y="337185"/>
                </a:lnTo>
                <a:lnTo>
                  <a:pt x="523239" y="337185"/>
                </a:lnTo>
                <a:lnTo>
                  <a:pt x="523239" y="349885"/>
                </a:lnTo>
                <a:close/>
              </a:path>
              <a:path w="1013460" h="349885">
                <a:moveTo>
                  <a:pt x="497839" y="349885"/>
                </a:moveTo>
                <a:lnTo>
                  <a:pt x="485139" y="349885"/>
                </a:lnTo>
                <a:lnTo>
                  <a:pt x="485139" y="337185"/>
                </a:lnTo>
                <a:lnTo>
                  <a:pt x="497839" y="337185"/>
                </a:lnTo>
                <a:lnTo>
                  <a:pt x="497839" y="349885"/>
                </a:lnTo>
                <a:close/>
              </a:path>
              <a:path w="1013460" h="349885">
                <a:moveTo>
                  <a:pt x="472439" y="349885"/>
                </a:moveTo>
                <a:lnTo>
                  <a:pt x="459739" y="349885"/>
                </a:lnTo>
                <a:lnTo>
                  <a:pt x="459739" y="337185"/>
                </a:lnTo>
                <a:lnTo>
                  <a:pt x="472439" y="337185"/>
                </a:lnTo>
                <a:lnTo>
                  <a:pt x="472439" y="349885"/>
                </a:lnTo>
                <a:close/>
              </a:path>
              <a:path w="1013460" h="349885">
                <a:moveTo>
                  <a:pt x="447039" y="349885"/>
                </a:moveTo>
                <a:lnTo>
                  <a:pt x="434339" y="349885"/>
                </a:lnTo>
                <a:lnTo>
                  <a:pt x="434339" y="337185"/>
                </a:lnTo>
                <a:lnTo>
                  <a:pt x="447039" y="337185"/>
                </a:lnTo>
                <a:lnTo>
                  <a:pt x="447039" y="349885"/>
                </a:lnTo>
                <a:close/>
              </a:path>
              <a:path w="1013460" h="349885">
                <a:moveTo>
                  <a:pt x="421639" y="349885"/>
                </a:moveTo>
                <a:lnTo>
                  <a:pt x="408939" y="349885"/>
                </a:lnTo>
                <a:lnTo>
                  <a:pt x="408939" y="337185"/>
                </a:lnTo>
                <a:lnTo>
                  <a:pt x="421639" y="337185"/>
                </a:lnTo>
                <a:lnTo>
                  <a:pt x="421639" y="349885"/>
                </a:lnTo>
                <a:close/>
              </a:path>
              <a:path w="1013460" h="349885">
                <a:moveTo>
                  <a:pt x="396239" y="349885"/>
                </a:moveTo>
                <a:lnTo>
                  <a:pt x="383539" y="349885"/>
                </a:lnTo>
                <a:lnTo>
                  <a:pt x="383539" y="337185"/>
                </a:lnTo>
                <a:lnTo>
                  <a:pt x="396239" y="337185"/>
                </a:lnTo>
                <a:lnTo>
                  <a:pt x="396239" y="349885"/>
                </a:lnTo>
                <a:close/>
              </a:path>
              <a:path w="1013460" h="349885">
                <a:moveTo>
                  <a:pt x="370839" y="349885"/>
                </a:moveTo>
                <a:lnTo>
                  <a:pt x="358139" y="349885"/>
                </a:lnTo>
                <a:lnTo>
                  <a:pt x="358139" y="337185"/>
                </a:lnTo>
                <a:lnTo>
                  <a:pt x="370839" y="337185"/>
                </a:lnTo>
                <a:lnTo>
                  <a:pt x="370839" y="349885"/>
                </a:lnTo>
                <a:close/>
              </a:path>
              <a:path w="1013460" h="349885">
                <a:moveTo>
                  <a:pt x="345439" y="349885"/>
                </a:moveTo>
                <a:lnTo>
                  <a:pt x="332739" y="349885"/>
                </a:lnTo>
                <a:lnTo>
                  <a:pt x="332739" y="337185"/>
                </a:lnTo>
                <a:lnTo>
                  <a:pt x="345439" y="337185"/>
                </a:lnTo>
                <a:lnTo>
                  <a:pt x="345439" y="349885"/>
                </a:lnTo>
                <a:close/>
              </a:path>
              <a:path w="1013460" h="349885">
                <a:moveTo>
                  <a:pt x="320039" y="349885"/>
                </a:moveTo>
                <a:lnTo>
                  <a:pt x="307339" y="349885"/>
                </a:lnTo>
                <a:lnTo>
                  <a:pt x="307339" y="337185"/>
                </a:lnTo>
                <a:lnTo>
                  <a:pt x="320039" y="337185"/>
                </a:lnTo>
                <a:lnTo>
                  <a:pt x="320039" y="349885"/>
                </a:lnTo>
                <a:close/>
              </a:path>
              <a:path w="1013460" h="349885">
                <a:moveTo>
                  <a:pt x="294639" y="349885"/>
                </a:moveTo>
                <a:lnTo>
                  <a:pt x="281939" y="349885"/>
                </a:lnTo>
                <a:lnTo>
                  <a:pt x="281939" y="337185"/>
                </a:lnTo>
                <a:lnTo>
                  <a:pt x="294639" y="337185"/>
                </a:lnTo>
                <a:lnTo>
                  <a:pt x="294639" y="349885"/>
                </a:lnTo>
                <a:close/>
              </a:path>
              <a:path w="1013460" h="349885">
                <a:moveTo>
                  <a:pt x="269239" y="349885"/>
                </a:moveTo>
                <a:lnTo>
                  <a:pt x="256539" y="349885"/>
                </a:lnTo>
                <a:lnTo>
                  <a:pt x="256539" y="337185"/>
                </a:lnTo>
                <a:lnTo>
                  <a:pt x="269239" y="337185"/>
                </a:lnTo>
                <a:lnTo>
                  <a:pt x="269239" y="349885"/>
                </a:lnTo>
                <a:close/>
              </a:path>
              <a:path w="1013460" h="349885">
                <a:moveTo>
                  <a:pt x="243839" y="349885"/>
                </a:moveTo>
                <a:lnTo>
                  <a:pt x="231139" y="349885"/>
                </a:lnTo>
                <a:lnTo>
                  <a:pt x="231139" y="337185"/>
                </a:lnTo>
                <a:lnTo>
                  <a:pt x="243839" y="337185"/>
                </a:lnTo>
                <a:lnTo>
                  <a:pt x="243839" y="349885"/>
                </a:lnTo>
                <a:close/>
              </a:path>
              <a:path w="1013460" h="349885">
                <a:moveTo>
                  <a:pt x="218439" y="349885"/>
                </a:moveTo>
                <a:lnTo>
                  <a:pt x="205739" y="349885"/>
                </a:lnTo>
                <a:lnTo>
                  <a:pt x="205739" y="337185"/>
                </a:lnTo>
                <a:lnTo>
                  <a:pt x="218439" y="337185"/>
                </a:lnTo>
                <a:lnTo>
                  <a:pt x="218439" y="349885"/>
                </a:lnTo>
                <a:close/>
              </a:path>
              <a:path w="1013460" h="349885">
                <a:moveTo>
                  <a:pt x="193039" y="349885"/>
                </a:moveTo>
                <a:lnTo>
                  <a:pt x="180339" y="349885"/>
                </a:lnTo>
                <a:lnTo>
                  <a:pt x="180339" y="337185"/>
                </a:lnTo>
                <a:lnTo>
                  <a:pt x="193039" y="337185"/>
                </a:lnTo>
                <a:lnTo>
                  <a:pt x="193039" y="349885"/>
                </a:lnTo>
                <a:close/>
              </a:path>
              <a:path w="1013460" h="349885">
                <a:moveTo>
                  <a:pt x="167639" y="349885"/>
                </a:moveTo>
                <a:lnTo>
                  <a:pt x="154939" y="349885"/>
                </a:lnTo>
                <a:lnTo>
                  <a:pt x="154939" y="337185"/>
                </a:lnTo>
                <a:lnTo>
                  <a:pt x="167639" y="337185"/>
                </a:lnTo>
                <a:lnTo>
                  <a:pt x="167639" y="349885"/>
                </a:lnTo>
                <a:close/>
              </a:path>
              <a:path w="1013460" h="349885">
                <a:moveTo>
                  <a:pt x="142239" y="349885"/>
                </a:moveTo>
                <a:lnTo>
                  <a:pt x="129539" y="349885"/>
                </a:lnTo>
                <a:lnTo>
                  <a:pt x="129539" y="337185"/>
                </a:lnTo>
                <a:lnTo>
                  <a:pt x="142239" y="337185"/>
                </a:lnTo>
                <a:lnTo>
                  <a:pt x="142239" y="349885"/>
                </a:lnTo>
                <a:close/>
              </a:path>
              <a:path w="1013460" h="349885">
                <a:moveTo>
                  <a:pt x="116839" y="349885"/>
                </a:moveTo>
                <a:lnTo>
                  <a:pt x="104139" y="349885"/>
                </a:lnTo>
                <a:lnTo>
                  <a:pt x="104139" y="337185"/>
                </a:lnTo>
                <a:lnTo>
                  <a:pt x="116839" y="337185"/>
                </a:lnTo>
                <a:lnTo>
                  <a:pt x="116839" y="349885"/>
                </a:lnTo>
                <a:close/>
              </a:path>
              <a:path w="1013460" h="349885">
                <a:moveTo>
                  <a:pt x="91439" y="349885"/>
                </a:moveTo>
                <a:lnTo>
                  <a:pt x="78739" y="349885"/>
                </a:lnTo>
                <a:lnTo>
                  <a:pt x="78739" y="337185"/>
                </a:lnTo>
                <a:lnTo>
                  <a:pt x="91439" y="337185"/>
                </a:lnTo>
                <a:lnTo>
                  <a:pt x="91439" y="349885"/>
                </a:lnTo>
                <a:close/>
              </a:path>
              <a:path w="1013460" h="349885">
                <a:moveTo>
                  <a:pt x="66039" y="349885"/>
                </a:moveTo>
                <a:lnTo>
                  <a:pt x="53339" y="349885"/>
                </a:lnTo>
                <a:lnTo>
                  <a:pt x="53339" y="337185"/>
                </a:lnTo>
                <a:lnTo>
                  <a:pt x="66039" y="337185"/>
                </a:lnTo>
                <a:lnTo>
                  <a:pt x="66039" y="349885"/>
                </a:lnTo>
                <a:close/>
              </a:path>
              <a:path w="1013460" h="349885">
                <a:moveTo>
                  <a:pt x="40639" y="349885"/>
                </a:moveTo>
                <a:lnTo>
                  <a:pt x="27939" y="349885"/>
                </a:lnTo>
                <a:lnTo>
                  <a:pt x="27939" y="337185"/>
                </a:lnTo>
                <a:lnTo>
                  <a:pt x="40639" y="337185"/>
                </a:lnTo>
                <a:lnTo>
                  <a:pt x="40639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233169" y="4631054"/>
            <a:ext cx="8413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门店列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表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147060" y="4631054"/>
            <a:ext cx="12503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预约服务项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目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310505" y="4602479"/>
            <a:ext cx="1217930" cy="349885"/>
          </a:xfrm>
          <a:custGeom>
            <a:avLst/>
            <a:gdLst/>
            <a:ahLst/>
            <a:cxnLst/>
            <a:rect l="l" t="t" r="r" b="b"/>
            <a:pathLst>
              <a:path w="1217929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217929" h="349885">
                <a:moveTo>
                  <a:pt x="17780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7780" y="343535"/>
                </a:lnTo>
                <a:lnTo>
                  <a:pt x="17780" y="349885"/>
                </a:lnTo>
                <a:close/>
              </a:path>
              <a:path w="1217929" h="349885">
                <a:moveTo>
                  <a:pt x="17780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7780" y="337185"/>
                </a:lnTo>
                <a:lnTo>
                  <a:pt x="17780" y="343535"/>
                </a:lnTo>
                <a:close/>
              </a:path>
              <a:path w="1217929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217929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217929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217929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217929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217929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217929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217929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217929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217929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217929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217929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217929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217929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217929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217929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217929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217929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217929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217929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217929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217929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217929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217929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217929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217929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217929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217929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217929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217929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217929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217929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217929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217929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217929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217929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217929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217929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217929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217929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217929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217929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217929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217929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217929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217929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217929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217929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217929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217929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217929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217929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217929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217929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217929" h="349885">
                <a:moveTo>
                  <a:pt x="1028064" y="12700"/>
                </a:moveTo>
                <a:lnTo>
                  <a:pt x="1015364" y="12700"/>
                </a:lnTo>
                <a:lnTo>
                  <a:pt x="1015364" y="0"/>
                </a:lnTo>
                <a:lnTo>
                  <a:pt x="1028064" y="0"/>
                </a:lnTo>
                <a:lnTo>
                  <a:pt x="1028064" y="12700"/>
                </a:lnTo>
                <a:close/>
              </a:path>
              <a:path w="1217929" h="349885">
                <a:moveTo>
                  <a:pt x="1053464" y="12700"/>
                </a:moveTo>
                <a:lnTo>
                  <a:pt x="1040764" y="12700"/>
                </a:lnTo>
                <a:lnTo>
                  <a:pt x="1040764" y="0"/>
                </a:lnTo>
                <a:lnTo>
                  <a:pt x="1053464" y="0"/>
                </a:lnTo>
                <a:lnTo>
                  <a:pt x="1053464" y="12700"/>
                </a:lnTo>
                <a:close/>
              </a:path>
              <a:path w="1217929" h="349885">
                <a:moveTo>
                  <a:pt x="1078864" y="12700"/>
                </a:moveTo>
                <a:lnTo>
                  <a:pt x="1066164" y="12700"/>
                </a:lnTo>
                <a:lnTo>
                  <a:pt x="1066164" y="0"/>
                </a:lnTo>
                <a:lnTo>
                  <a:pt x="1078864" y="0"/>
                </a:lnTo>
                <a:lnTo>
                  <a:pt x="1078864" y="12700"/>
                </a:lnTo>
                <a:close/>
              </a:path>
              <a:path w="1217929" h="349885">
                <a:moveTo>
                  <a:pt x="1104264" y="12700"/>
                </a:moveTo>
                <a:lnTo>
                  <a:pt x="1091564" y="12700"/>
                </a:lnTo>
                <a:lnTo>
                  <a:pt x="1091564" y="0"/>
                </a:lnTo>
                <a:lnTo>
                  <a:pt x="1104264" y="0"/>
                </a:lnTo>
                <a:lnTo>
                  <a:pt x="1104264" y="12700"/>
                </a:lnTo>
                <a:close/>
              </a:path>
              <a:path w="1217929" h="349885">
                <a:moveTo>
                  <a:pt x="1129664" y="12700"/>
                </a:moveTo>
                <a:lnTo>
                  <a:pt x="1116964" y="12700"/>
                </a:lnTo>
                <a:lnTo>
                  <a:pt x="1116964" y="0"/>
                </a:lnTo>
                <a:lnTo>
                  <a:pt x="1129664" y="0"/>
                </a:lnTo>
                <a:lnTo>
                  <a:pt x="1129664" y="12700"/>
                </a:lnTo>
                <a:close/>
              </a:path>
              <a:path w="1217929" h="349885">
                <a:moveTo>
                  <a:pt x="1155064" y="12700"/>
                </a:moveTo>
                <a:lnTo>
                  <a:pt x="1142364" y="12700"/>
                </a:lnTo>
                <a:lnTo>
                  <a:pt x="1142364" y="0"/>
                </a:lnTo>
                <a:lnTo>
                  <a:pt x="1155064" y="0"/>
                </a:lnTo>
                <a:lnTo>
                  <a:pt x="1155064" y="12700"/>
                </a:lnTo>
                <a:close/>
              </a:path>
              <a:path w="1217929" h="349885">
                <a:moveTo>
                  <a:pt x="1180464" y="12700"/>
                </a:moveTo>
                <a:lnTo>
                  <a:pt x="1167764" y="12700"/>
                </a:lnTo>
                <a:lnTo>
                  <a:pt x="1167764" y="0"/>
                </a:lnTo>
                <a:lnTo>
                  <a:pt x="1180464" y="0"/>
                </a:lnTo>
                <a:lnTo>
                  <a:pt x="1180464" y="12700"/>
                </a:lnTo>
                <a:close/>
              </a:path>
              <a:path w="1217929" h="349885">
                <a:moveTo>
                  <a:pt x="1205864" y="12700"/>
                </a:moveTo>
                <a:lnTo>
                  <a:pt x="1193164" y="12700"/>
                </a:lnTo>
                <a:lnTo>
                  <a:pt x="1193164" y="0"/>
                </a:lnTo>
                <a:lnTo>
                  <a:pt x="1205864" y="0"/>
                </a:lnTo>
                <a:lnTo>
                  <a:pt x="1205864" y="12700"/>
                </a:lnTo>
                <a:close/>
              </a:path>
              <a:path w="1217929" h="349885">
                <a:moveTo>
                  <a:pt x="1217930" y="26035"/>
                </a:moveTo>
                <a:lnTo>
                  <a:pt x="1205230" y="26035"/>
                </a:lnTo>
                <a:lnTo>
                  <a:pt x="1205230" y="13335"/>
                </a:lnTo>
                <a:lnTo>
                  <a:pt x="1217930" y="13335"/>
                </a:lnTo>
                <a:lnTo>
                  <a:pt x="1217930" y="26035"/>
                </a:lnTo>
                <a:close/>
              </a:path>
              <a:path w="1217929" h="349885">
                <a:moveTo>
                  <a:pt x="1217930" y="51435"/>
                </a:moveTo>
                <a:lnTo>
                  <a:pt x="1205230" y="51435"/>
                </a:lnTo>
                <a:lnTo>
                  <a:pt x="1205230" y="38735"/>
                </a:lnTo>
                <a:lnTo>
                  <a:pt x="1217930" y="38735"/>
                </a:lnTo>
                <a:lnTo>
                  <a:pt x="1217930" y="51435"/>
                </a:lnTo>
                <a:close/>
              </a:path>
              <a:path w="1217929" h="349885">
                <a:moveTo>
                  <a:pt x="1217930" y="76835"/>
                </a:moveTo>
                <a:lnTo>
                  <a:pt x="1205230" y="76835"/>
                </a:lnTo>
                <a:lnTo>
                  <a:pt x="1205230" y="64135"/>
                </a:lnTo>
                <a:lnTo>
                  <a:pt x="1217930" y="64135"/>
                </a:lnTo>
                <a:lnTo>
                  <a:pt x="1217930" y="76835"/>
                </a:lnTo>
                <a:close/>
              </a:path>
              <a:path w="1217929" h="349885">
                <a:moveTo>
                  <a:pt x="1217930" y="102235"/>
                </a:moveTo>
                <a:lnTo>
                  <a:pt x="1205230" y="102235"/>
                </a:lnTo>
                <a:lnTo>
                  <a:pt x="1205230" y="89535"/>
                </a:lnTo>
                <a:lnTo>
                  <a:pt x="1217930" y="89535"/>
                </a:lnTo>
                <a:lnTo>
                  <a:pt x="1217930" y="102235"/>
                </a:lnTo>
                <a:close/>
              </a:path>
              <a:path w="1217929" h="349885">
                <a:moveTo>
                  <a:pt x="1217930" y="127635"/>
                </a:moveTo>
                <a:lnTo>
                  <a:pt x="1205230" y="127635"/>
                </a:lnTo>
                <a:lnTo>
                  <a:pt x="1205230" y="114935"/>
                </a:lnTo>
                <a:lnTo>
                  <a:pt x="1217930" y="114935"/>
                </a:lnTo>
                <a:lnTo>
                  <a:pt x="1217930" y="127635"/>
                </a:lnTo>
                <a:close/>
              </a:path>
              <a:path w="1217929" h="349885">
                <a:moveTo>
                  <a:pt x="1217930" y="153035"/>
                </a:moveTo>
                <a:lnTo>
                  <a:pt x="1205230" y="153035"/>
                </a:lnTo>
                <a:lnTo>
                  <a:pt x="1205230" y="140335"/>
                </a:lnTo>
                <a:lnTo>
                  <a:pt x="1217930" y="140335"/>
                </a:lnTo>
                <a:lnTo>
                  <a:pt x="1217930" y="153035"/>
                </a:lnTo>
                <a:close/>
              </a:path>
              <a:path w="1217929" h="349885">
                <a:moveTo>
                  <a:pt x="1217930" y="178435"/>
                </a:moveTo>
                <a:lnTo>
                  <a:pt x="1205230" y="178435"/>
                </a:lnTo>
                <a:lnTo>
                  <a:pt x="1205230" y="165735"/>
                </a:lnTo>
                <a:lnTo>
                  <a:pt x="1217930" y="165735"/>
                </a:lnTo>
                <a:lnTo>
                  <a:pt x="1217930" y="178435"/>
                </a:lnTo>
                <a:close/>
              </a:path>
              <a:path w="1217929" h="349885">
                <a:moveTo>
                  <a:pt x="1217930" y="203835"/>
                </a:moveTo>
                <a:lnTo>
                  <a:pt x="1205230" y="203835"/>
                </a:lnTo>
                <a:lnTo>
                  <a:pt x="1205230" y="191135"/>
                </a:lnTo>
                <a:lnTo>
                  <a:pt x="1217930" y="191135"/>
                </a:lnTo>
                <a:lnTo>
                  <a:pt x="1217930" y="203835"/>
                </a:lnTo>
                <a:close/>
              </a:path>
              <a:path w="1217929" h="349885">
                <a:moveTo>
                  <a:pt x="1217930" y="229235"/>
                </a:moveTo>
                <a:lnTo>
                  <a:pt x="1205230" y="229235"/>
                </a:lnTo>
                <a:lnTo>
                  <a:pt x="1205230" y="216535"/>
                </a:lnTo>
                <a:lnTo>
                  <a:pt x="1217930" y="216535"/>
                </a:lnTo>
                <a:lnTo>
                  <a:pt x="1217930" y="229235"/>
                </a:lnTo>
                <a:close/>
              </a:path>
              <a:path w="1217929" h="349885">
                <a:moveTo>
                  <a:pt x="1217930" y="254635"/>
                </a:moveTo>
                <a:lnTo>
                  <a:pt x="1205230" y="254635"/>
                </a:lnTo>
                <a:lnTo>
                  <a:pt x="1205230" y="241935"/>
                </a:lnTo>
                <a:lnTo>
                  <a:pt x="1217930" y="241935"/>
                </a:lnTo>
                <a:lnTo>
                  <a:pt x="1217930" y="254635"/>
                </a:lnTo>
                <a:close/>
              </a:path>
              <a:path w="1217929" h="349885">
                <a:moveTo>
                  <a:pt x="1217930" y="280035"/>
                </a:moveTo>
                <a:lnTo>
                  <a:pt x="1205230" y="280035"/>
                </a:lnTo>
                <a:lnTo>
                  <a:pt x="1205230" y="267335"/>
                </a:lnTo>
                <a:lnTo>
                  <a:pt x="1217930" y="267335"/>
                </a:lnTo>
                <a:lnTo>
                  <a:pt x="1217930" y="280035"/>
                </a:lnTo>
                <a:close/>
              </a:path>
              <a:path w="1217929" h="349885">
                <a:moveTo>
                  <a:pt x="1217930" y="305435"/>
                </a:moveTo>
                <a:lnTo>
                  <a:pt x="1205230" y="305435"/>
                </a:lnTo>
                <a:lnTo>
                  <a:pt x="1205230" y="292735"/>
                </a:lnTo>
                <a:lnTo>
                  <a:pt x="1217930" y="292735"/>
                </a:lnTo>
                <a:lnTo>
                  <a:pt x="1217930" y="305435"/>
                </a:lnTo>
                <a:close/>
              </a:path>
              <a:path w="1217929" h="349885">
                <a:moveTo>
                  <a:pt x="1217930" y="330835"/>
                </a:moveTo>
                <a:lnTo>
                  <a:pt x="1205230" y="330835"/>
                </a:lnTo>
                <a:lnTo>
                  <a:pt x="1205230" y="318135"/>
                </a:lnTo>
                <a:lnTo>
                  <a:pt x="1217930" y="318135"/>
                </a:lnTo>
                <a:lnTo>
                  <a:pt x="1217930" y="330835"/>
                </a:lnTo>
                <a:close/>
              </a:path>
              <a:path w="1217929" h="349885">
                <a:moveTo>
                  <a:pt x="1211580" y="349885"/>
                </a:moveTo>
                <a:lnTo>
                  <a:pt x="1198880" y="349885"/>
                </a:lnTo>
                <a:lnTo>
                  <a:pt x="1198880" y="337185"/>
                </a:lnTo>
                <a:lnTo>
                  <a:pt x="1211580" y="337185"/>
                </a:lnTo>
                <a:lnTo>
                  <a:pt x="1211580" y="349885"/>
                </a:lnTo>
                <a:close/>
              </a:path>
              <a:path w="1217929" h="349885">
                <a:moveTo>
                  <a:pt x="1186180" y="349885"/>
                </a:moveTo>
                <a:lnTo>
                  <a:pt x="1173480" y="349885"/>
                </a:lnTo>
                <a:lnTo>
                  <a:pt x="1173480" y="337185"/>
                </a:lnTo>
                <a:lnTo>
                  <a:pt x="1186180" y="337185"/>
                </a:lnTo>
                <a:lnTo>
                  <a:pt x="1186180" y="349885"/>
                </a:lnTo>
                <a:close/>
              </a:path>
              <a:path w="1217929" h="349885">
                <a:moveTo>
                  <a:pt x="1160780" y="349885"/>
                </a:moveTo>
                <a:lnTo>
                  <a:pt x="1148080" y="349885"/>
                </a:lnTo>
                <a:lnTo>
                  <a:pt x="1148080" y="337185"/>
                </a:lnTo>
                <a:lnTo>
                  <a:pt x="1160780" y="337185"/>
                </a:lnTo>
                <a:lnTo>
                  <a:pt x="1160780" y="349885"/>
                </a:lnTo>
                <a:close/>
              </a:path>
              <a:path w="1217929" h="349885">
                <a:moveTo>
                  <a:pt x="1135380" y="349885"/>
                </a:moveTo>
                <a:lnTo>
                  <a:pt x="1122680" y="349885"/>
                </a:lnTo>
                <a:lnTo>
                  <a:pt x="1122680" y="337185"/>
                </a:lnTo>
                <a:lnTo>
                  <a:pt x="1135380" y="337185"/>
                </a:lnTo>
                <a:lnTo>
                  <a:pt x="1135380" y="349885"/>
                </a:lnTo>
                <a:close/>
              </a:path>
              <a:path w="1217929" h="349885">
                <a:moveTo>
                  <a:pt x="1109980" y="349885"/>
                </a:moveTo>
                <a:lnTo>
                  <a:pt x="1097280" y="349885"/>
                </a:lnTo>
                <a:lnTo>
                  <a:pt x="1097280" y="337185"/>
                </a:lnTo>
                <a:lnTo>
                  <a:pt x="1109980" y="337185"/>
                </a:lnTo>
                <a:lnTo>
                  <a:pt x="1109980" y="349885"/>
                </a:lnTo>
                <a:close/>
              </a:path>
              <a:path w="1217929" h="349885">
                <a:moveTo>
                  <a:pt x="1084580" y="349885"/>
                </a:moveTo>
                <a:lnTo>
                  <a:pt x="1071880" y="349885"/>
                </a:lnTo>
                <a:lnTo>
                  <a:pt x="1071880" y="337185"/>
                </a:lnTo>
                <a:lnTo>
                  <a:pt x="1084580" y="337185"/>
                </a:lnTo>
                <a:lnTo>
                  <a:pt x="1084580" y="349885"/>
                </a:lnTo>
                <a:close/>
              </a:path>
              <a:path w="1217929" h="349885">
                <a:moveTo>
                  <a:pt x="1059180" y="349885"/>
                </a:moveTo>
                <a:lnTo>
                  <a:pt x="1046480" y="349885"/>
                </a:lnTo>
                <a:lnTo>
                  <a:pt x="1046480" y="337185"/>
                </a:lnTo>
                <a:lnTo>
                  <a:pt x="1059180" y="337185"/>
                </a:lnTo>
                <a:lnTo>
                  <a:pt x="1059180" y="349885"/>
                </a:lnTo>
                <a:close/>
              </a:path>
              <a:path w="1217929" h="349885">
                <a:moveTo>
                  <a:pt x="1033780" y="349885"/>
                </a:moveTo>
                <a:lnTo>
                  <a:pt x="1021080" y="349885"/>
                </a:lnTo>
                <a:lnTo>
                  <a:pt x="1021080" y="337185"/>
                </a:lnTo>
                <a:lnTo>
                  <a:pt x="1033780" y="337185"/>
                </a:lnTo>
                <a:lnTo>
                  <a:pt x="1033780" y="349885"/>
                </a:lnTo>
                <a:close/>
              </a:path>
              <a:path w="1217929" h="349885">
                <a:moveTo>
                  <a:pt x="1008380" y="349885"/>
                </a:moveTo>
                <a:lnTo>
                  <a:pt x="995680" y="349885"/>
                </a:lnTo>
                <a:lnTo>
                  <a:pt x="995680" y="337185"/>
                </a:lnTo>
                <a:lnTo>
                  <a:pt x="1008380" y="337185"/>
                </a:lnTo>
                <a:lnTo>
                  <a:pt x="1008380" y="349885"/>
                </a:lnTo>
                <a:close/>
              </a:path>
              <a:path w="1217929" h="349885">
                <a:moveTo>
                  <a:pt x="982980" y="349885"/>
                </a:moveTo>
                <a:lnTo>
                  <a:pt x="970280" y="349885"/>
                </a:lnTo>
                <a:lnTo>
                  <a:pt x="970280" y="337185"/>
                </a:lnTo>
                <a:lnTo>
                  <a:pt x="982980" y="337185"/>
                </a:lnTo>
                <a:lnTo>
                  <a:pt x="982980" y="349885"/>
                </a:lnTo>
                <a:close/>
              </a:path>
              <a:path w="1217929" h="349885">
                <a:moveTo>
                  <a:pt x="957580" y="349885"/>
                </a:moveTo>
                <a:lnTo>
                  <a:pt x="944880" y="349885"/>
                </a:lnTo>
                <a:lnTo>
                  <a:pt x="944880" y="337185"/>
                </a:lnTo>
                <a:lnTo>
                  <a:pt x="957580" y="337185"/>
                </a:lnTo>
                <a:lnTo>
                  <a:pt x="957580" y="349885"/>
                </a:lnTo>
                <a:close/>
              </a:path>
              <a:path w="1217929" h="349885">
                <a:moveTo>
                  <a:pt x="932180" y="349885"/>
                </a:moveTo>
                <a:lnTo>
                  <a:pt x="919480" y="349885"/>
                </a:lnTo>
                <a:lnTo>
                  <a:pt x="919480" y="337185"/>
                </a:lnTo>
                <a:lnTo>
                  <a:pt x="932180" y="337185"/>
                </a:lnTo>
                <a:lnTo>
                  <a:pt x="932180" y="349885"/>
                </a:lnTo>
                <a:close/>
              </a:path>
              <a:path w="1217929" h="349885">
                <a:moveTo>
                  <a:pt x="906780" y="349885"/>
                </a:moveTo>
                <a:lnTo>
                  <a:pt x="894080" y="349885"/>
                </a:lnTo>
                <a:lnTo>
                  <a:pt x="894080" y="337185"/>
                </a:lnTo>
                <a:lnTo>
                  <a:pt x="906780" y="337185"/>
                </a:lnTo>
                <a:lnTo>
                  <a:pt x="906780" y="349885"/>
                </a:lnTo>
                <a:close/>
              </a:path>
              <a:path w="1217929" h="349885">
                <a:moveTo>
                  <a:pt x="881380" y="349885"/>
                </a:moveTo>
                <a:lnTo>
                  <a:pt x="868680" y="349885"/>
                </a:lnTo>
                <a:lnTo>
                  <a:pt x="868680" y="337185"/>
                </a:lnTo>
                <a:lnTo>
                  <a:pt x="881380" y="337185"/>
                </a:lnTo>
                <a:lnTo>
                  <a:pt x="881380" y="349885"/>
                </a:lnTo>
                <a:close/>
              </a:path>
              <a:path w="1217929" h="349885">
                <a:moveTo>
                  <a:pt x="855980" y="349885"/>
                </a:moveTo>
                <a:lnTo>
                  <a:pt x="843280" y="349885"/>
                </a:lnTo>
                <a:lnTo>
                  <a:pt x="843280" y="337185"/>
                </a:lnTo>
                <a:lnTo>
                  <a:pt x="855980" y="337185"/>
                </a:lnTo>
                <a:lnTo>
                  <a:pt x="855980" y="349885"/>
                </a:lnTo>
                <a:close/>
              </a:path>
              <a:path w="1217929" h="349885">
                <a:moveTo>
                  <a:pt x="830580" y="349885"/>
                </a:moveTo>
                <a:lnTo>
                  <a:pt x="817880" y="349885"/>
                </a:lnTo>
                <a:lnTo>
                  <a:pt x="817880" y="337185"/>
                </a:lnTo>
                <a:lnTo>
                  <a:pt x="830580" y="337185"/>
                </a:lnTo>
                <a:lnTo>
                  <a:pt x="830580" y="349885"/>
                </a:lnTo>
                <a:close/>
              </a:path>
              <a:path w="1217929" h="349885">
                <a:moveTo>
                  <a:pt x="805180" y="349885"/>
                </a:moveTo>
                <a:lnTo>
                  <a:pt x="792480" y="349885"/>
                </a:lnTo>
                <a:lnTo>
                  <a:pt x="792480" y="337185"/>
                </a:lnTo>
                <a:lnTo>
                  <a:pt x="805180" y="337185"/>
                </a:lnTo>
                <a:lnTo>
                  <a:pt x="805180" y="349885"/>
                </a:lnTo>
                <a:close/>
              </a:path>
              <a:path w="1217929" h="349885">
                <a:moveTo>
                  <a:pt x="779780" y="349885"/>
                </a:moveTo>
                <a:lnTo>
                  <a:pt x="767080" y="349885"/>
                </a:lnTo>
                <a:lnTo>
                  <a:pt x="767080" y="337185"/>
                </a:lnTo>
                <a:lnTo>
                  <a:pt x="779780" y="337185"/>
                </a:lnTo>
                <a:lnTo>
                  <a:pt x="779780" y="349885"/>
                </a:lnTo>
                <a:close/>
              </a:path>
              <a:path w="1217929" h="349885">
                <a:moveTo>
                  <a:pt x="754380" y="349885"/>
                </a:moveTo>
                <a:lnTo>
                  <a:pt x="741680" y="349885"/>
                </a:lnTo>
                <a:lnTo>
                  <a:pt x="741680" y="337185"/>
                </a:lnTo>
                <a:lnTo>
                  <a:pt x="754380" y="337185"/>
                </a:lnTo>
                <a:lnTo>
                  <a:pt x="754380" y="349885"/>
                </a:lnTo>
                <a:close/>
              </a:path>
              <a:path w="1217929" h="349885">
                <a:moveTo>
                  <a:pt x="728980" y="349885"/>
                </a:moveTo>
                <a:lnTo>
                  <a:pt x="716280" y="349885"/>
                </a:lnTo>
                <a:lnTo>
                  <a:pt x="716280" y="337185"/>
                </a:lnTo>
                <a:lnTo>
                  <a:pt x="728980" y="337185"/>
                </a:lnTo>
                <a:lnTo>
                  <a:pt x="728980" y="349885"/>
                </a:lnTo>
                <a:close/>
              </a:path>
              <a:path w="1217929" h="349885">
                <a:moveTo>
                  <a:pt x="703580" y="349885"/>
                </a:moveTo>
                <a:lnTo>
                  <a:pt x="690880" y="349885"/>
                </a:lnTo>
                <a:lnTo>
                  <a:pt x="690880" y="337185"/>
                </a:lnTo>
                <a:lnTo>
                  <a:pt x="703580" y="337185"/>
                </a:lnTo>
                <a:lnTo>
                  <a:pt x="703580" y="349885"/>
                </a:lnTo>
                <a:close/>
              </a:path>
              <a:path w="1217929" h="349885">
                <a:moveTo>
                  <a:pt x="678180" y="349885"/>
                </a:moveTo>
                <a:lnTo>
                  <a:pt x="665480" y="349885"/>
                </a:lnTo>
                <a:lnTo>
                  <a:pt x="665480" y="337185"/>
                </a:lnTo>
                <a:lnTo>
                  <a:pt x="678180" y="337185"/>
                </a:lnTo>
                <a:lnTo>
                  <a:pt x="678180" y="349885"/>
                </a:lnTo>
                <a:close/>
              </a:path>
              <a:path w="1217929" h="349885">
                <a:moveTo>
                  <a:pt x="652780" y="349885"/>
                </a:moveTo>
                <a:lnTo>
                  <a:pt x="640080" y="349885"/>
                </a:lnTo>
                <a:lnTo>
                  <a:pt x="640080" y="337185"/>
                </a:lnTo>
                <a:lnTo>
                  <a:pt x="652780" y="337185"/>
                </a:lnTo>
                <a:lnTo>
                  <a:pt x="652780" y="349885"/>
                </a:lnTo>
                <a:close/>
              </a:path>
              <a:path w="1217929" h="349885">
                <a:moveTo>
                  <a:pt x="627380" y="349885"/>
                </a:moveTo>
                <a:lnTo>
                  <a:pt x="614680" y="349885"/>
                </a:lnTo>
                <a:lnTo>
                  <a:pt x="614680" y="337185"/>
                </a:lnTo>
                <a:lnTo>
                  <a:pt x="627380" y="337185"/>
                </a:lnTo>
                <a:lnTo>
                  <a:pt x="627380" y="349885"/>
                </a:lnTo>
                <a:close/>
              </a:path>
              <a:path w="1217929" h="349885">
                <a:moveTo>
                  <a:pt x="601980" y="349885"/>
                </a:moveTo>
                <a:lnTo>
                  <a:pt x="589280" y="349885"/>
                </a:lnTo>
                <a:lnTo>
                  <a:pt x="589280" y="337185"/>
                </a:lnTo>
                <a:lnTo>
                  <a:pt x="601980" y="337185"/>
                </a:lnTo>
                <a:lnTo>
                  <a:pt x="601980" y="349885"/>
                </a:lnTo>
                <a:close/>
              </a:path>
              <a:path w="1217929" h="349885">
                <a:moveTo>
                  <a:pt x="576580" y="349885"/>
                </a:moveTo>
                <a:lnTo>
                  <a:pt x="563880" y="349885"/>
                </a:lnTo>
                <a:lnTo>
                  <a:pt x="563880" y="337185"/>
                </a:lnTo>
                <a:lnTo>
                  <a:pt x="576580" y="337185"/>
                </a:lnTo>
                <a:lnTo>
                  <a:pt x="576580" y="349885"/>
                </a:lnTo>
                <a:close/>
              </a:path>
              <a:path w="1217929" h="349885">
                <a:moveTo>
                  <a:pt x="551180" y="349885"/>
                </a:moveTo>
                <a:lnTo>
                  <a:pt x="538480" y="349885"/>
                </a:lnTo>
                <a:lnTo>
                  <a:pt x="538480" y="337185"/>
                </a:lnTo>
                <a:lnTo>
                  <a:pt x="551180" y="337185"/>
                </a:lnTo>
                <a:lnTo>
                  <a:pt x="551180" y="349885"/>
                </a:lnTo>
                <a:close/>
              </a:path>
              <a:path w="1217929" h="349885">
                <a:moveTo>
                  <a:pt x="525780" y="349885"/>
                </a:moveTo>
                <a:lnTo>
                  <a:pt x="513080" y="349885"/>
                </a:lnTo>
                <a:lnTo>
                  <a:pt x="513080" y="337185"/>
                </a:lnTo>
                <a:lnTo>
                  <a:pt x="525780" y="337185"/>
                </a:lnTo>
                <a:lnTo>
                  <a:pt x="525780" y="349885"/>
                </a:lnTo>
                <a:close/>
              </a:path>
              <a:path w="1217929" h="349885">
                <a:moveTo>
                  <a:pt x="500380" y="349885"/>
                </a:moveTo>
                <a:lnTo>
                  <a:pt x="487680" y="349885"/>
                </a:lnTo>
                <a:lnTo>
                  <a:pt x="487680" y="337185"/>
                </a:lnTo>
                <a:lnTo>
                  <a:pt x="500380" y="337185"/>
                </a:lnTo>
                <a:lnTo>
                  <a:pt x="500380" y="349885"/>
                </a:lnTo>
                <a:close/>
              </a:path>
              <a:path w="1217929" h="349885">
                <a:moveTo>
                  <a:pt x="474980" y="349885"/>
                </a:moveTo>
                <a:lnTo>
                  <a:pt x="462280" y="349885"/>
                </a:lnTo>
                <a:lnTo>
                  <a:pt x="462280" y="337185"/>
                </a:lnTo>
                <a:lnTo>
                  <a:pt x="474980" y="337185"/>
                </a:lnTo>
                <a:lnTo>
                  <a:pt x="474980" y="349885"/>
                </a:lnTo>
                <a:close/>
              </a:path>
              <a:path w="1217929" h="349885">
                <a:moveTo>
                  <a:pt x="449580" y="349885"/>
                </a:moveTo>
                <a:lnTo>
                  <a:pt x="436880" y="349885"/>
                </a:lnTo>
                <a:lnTo>
                  <a:pt x="436880" y="337185"/>
                </a:lnTo>
                <a:lnTo>
                  <a:pt x="449580" y="337185"/>
                </a:lnTo>
                <a:lnTo>
                  <a:pt x="449580" y="349885"/>
                </a:lnTo>
                <a:close/>
              </a:path>
              <a:path w="1217929" h="349885">
                <a:moveTo>
                  <a:pt x="424180" y="349885"/>
                </a:moveTo>
                <a:lnTo>
                  <a:pt x="411480" y="349885"/>
                </a:lnTo>
                <a:lnTo>
                  <a:pt x="411480" y="337185"/>
                </a:lnTo>
                <a:lnTo>
                  <a:pt x="424180" y="337185"/>
                </a:lnTo>
                <a:lnTo>
                  <a:pt x="424180" y="349885"/>
                </a:lnTo>
                <a:close/>
              </a:path>
              <a:path w="1217929" h="349885">
                <a:moveTo>
                  <a:pt x="398780" y="349885"/>
                </a:moveTo>
                <a:lnTo>
                  <a:pt x="386080" y="349885"/>
                </a:lnTo>
                <a:lnTo>
                  <a:pt x="386080" y="337185"/>
                </a:lnTo>
                <a:lnTo>
                  <a:pt x="398780" y="337185"/>
                </a:lnTo>
                <a:lnTo>
                  <a:pt x="398780" y="349885"/>
                </a:lnTo>
                <a:close/>
              </a:path>
              <a:path w="1217929" h="349885">
                <a:moveTo>
                  <a:pt x="373380" y="349885"/>
                </a:moveTo>
                <a:lnTo>
                  <a:pt x="360680" y="349885"/>
                </a:lnTo>
                <a:lnTo>
                  <a:pt x="360680" y="337185"/>
                </a:lnTo>
                <a:lnTo>
                  <a:pt x="373380" y="337185"/>
                </a:lnTo>
                <a:lnTo>
                  <a:pt x="373380" y="349885"/>
                </a:lnTo>
                <a:close/>
              </a:path>
              <a:path w="1217929" h="349885">
                <a:moveTo>
                  <a:pt x="347980" y="349885"/>
                </a:moveTo>
                <a:lnTo>
                  <a:pt x="335280" y="349885"/>
                </a:lnTo>
                <a:lnTo>
                  <a:pt x="335280" y="337185"/>
                </a:lnTo>
                <a:lnTo>
                  <a:pt x="347980" y="337185"/>
                </a:lnTo>
                <a:lnTo>
                  <a:pt x="347980" y="349885"/>
                </a:lnTo>
                <a:close/>
              </a:path>
              <a:path w="1217929" h="349885">
                <a:moveTo>
                  <a:pt x="322580" y="349885"/>
                </a:moveTo>
                <a:lnTo>
                  <a:pt x="309880" y="349885"/>
                </a:lnTo>
                <a:lnTo>
                  <a:pt x="309880" y="337185"/>
                </a:lnTo>
                <a:lnTo>
                  <a:pt x="322580" y="337185"/>
                </a:lnTo>
                <a:lnTo>
                  <a:pt x="322580" y="349885"/>
                </a:lnTo>
                <a:close/>
              </a:path>
              <a:path w="1217929" h="349885">
                <a:moveTo>
                  <a:pt x="297180" y="349885"/>
                </a:moveTo>
                <a:lnTo>
                  <a:pt x="284480" y="349885"/>
                </a:lnTo>
                <a:lnTo>
                  <a:pt x="284480" y="337185"/>
                </a:lnTo>
                <a:lnTo>
                  <a:pt x="297180" y="337185"/>
                </a:lnTo>
                <a:lnTo>
                  <a:pt x="297180" y="349885"/>
                </a:lnTo>
                <a:close/>
              </a:path>
              <a:path w="1217929" h="349885">
                <a:moveTo>
                  <a:pt x="271780" y="349885"/>
                </a:moveTo>
                <a:lnTo>
                  <a:pt x="259080" y="349885"/>
                </a:lnTo>
                <a:lnTo>
                  <a:pt x="259080" y="337185"/>
                </a:lnTo>
                <a:lnTo>
                  <a:pt x="271780" y="337185"/>
                </a:lnTo>
                <a:lnTo>
                  <a:pt x="271780" y="349885"/>
                </a:lnTo>
                <a:close/>
              </a:path>
              <a:path w="1217929" h="349885">
                <a:moveTo>
                  <a:pt x="246380" y="349885"/>
                </a:moveTo>
                <a:lnTo>
                  <a:pt x="233680" y="349885"/>
                </a:lnTo>
                <a:lnTo>
                  <a:pt x="233680" y="337185"/>
                </a:lnTo>
                <a:lnTo>
                  <a:pt x="246380" y="337185"/>
                </a:lnTo>
                <a:lnTo>
                  <a:pt x="246380" y="349885"/>
                </a:lnTo>
                <a:close/>
              </a:path>
              <a:path w="1217929" h="349885">
                <a:moveTo>
                  <a:pt x="220980" y="349885"/>
                </a:moveTo>
                <a:lnTo>
                  <a:pt x="208280" y="349885"/>
                </a:lnTo>
                <a:lnTo>
                  <a:pt x="208280" y="337185"/>
                </a:lnTo>
                <a:lnTo>
                  <a:pt x="220980" y="337185"/>
                </a:lnTo>
                <a:lnTo>
                  <a:pt x="220980" y="349885"/>
                </a:lnTo>
                <a:close/>
              </a:path>
              <a:path w="1217929" h="349885">
                <a:moveTo>
                  <a:pt x="195580" y="349885"/>
                </a:moveTo>
                <a:lnTo>
                  <a:pt x="182880" y="349885"/>
                </a:lnTo>
                <a:lnTo>
                  <a:pt x="182880" y="337185"/>
                </a:lnTo>
                <a:lnTo>
                  <a:pt x="195580" y="337185"/>
                </a:lnTo>
                <a:lnTo>
                  <a:pt x="195580" y="349885"/>
                </a:lnTo>
                <a:close/>
              </a:path>
              <a:path w="1217929" h="349885">
                <a:moveTo>
                  <a:pt x="170180" y="349885"/>
                </a:moveTo>
                <a:lnTo>
                  <a:pt x="157480" y="349885"/>
                </a:lnTo>
                <a:lnTo>
                  <a:pt x="157480" y="337185"/>
                </a:lnTo>
                <a:lnTo>
                  <a:pt x="170180" y="337185"/>
                </a:lnTo>
                <a:lnTo>
                  <a:pt x="170180" y="349885"/>
                </a:lnTo>
                <a:close/>
              </a:path>
              <a:path w="1217929" h="349885">
                <a:moveTo>
                  <a:pt x="144780" y="349885"/>
                </a:moveTo>
                <a:lnTo>
                  <a:pt x="132080" y="349885"/>
                </a:lnTo>
                <a:lnTo>
                  <a:pt x="132080" y="337185"/>
                </a:lnTo>
                <a:lnTo>
                  <a:pt x="144780" y="337185"/>
                </a:lnTo>
                <a:lnTo>
                  <a:pt x="144780" y="349885"/>
                </a:lnTo>
                <a:close/>
              </a:path>
              <a:path w="1217929" h="349885">
                <a:moveTo>
                  <a:pt x="119380" y="349885"/>
                </a:moveTo>
                <a:lnTo>
                  <a:pt x="106680" y="349885"/>
                </a:lnTo>
                <a:lnTo>
                  <a:pt x="106680" y="337185"/>
                </a:lnTo>
                <a:lnTo>
                  <a:pt x="119380" y="337185"/>
                </a:lnTo>
                <a:lnTo>
                  <a:pt x="119380" y="349885"/>
                </a:lnTo>
                <a:close/>
              </a:path>
              <a:path w="1217929" h="349885">
                <a:moveTo>
                  <a:pt x="93980" y="349885"/>
                </a:moveTo>
                <a:lnTo>
                  <a:pt x="81280" y="349885"/>
                </a:lnTo>
                <a:lnTo>
                  <a:pt x="81280" y="337185"/>
                </a:lnTo>
                <a:lnTo>
                  <a:pt x="93980" y="337185"/>
                </a:lnTo>
                <a:lnTo>
                  <a:pt x="93980" y="349885"/>
                </a:lnTo>
                <a:close/>
              </a:path>
              <a:path w="1217929" h="349885">
                <a:moveTo>
                  <a:pt x="68580" y="349885"/>
                </a:moveTo>
                <a:lnTo>
                  <a:pt x="55880" y="349885"/>
                </a:lnTo>
                <a:lnTo>
                  <a:pt x="55880" y="337185"/>
                </a:lnTo>
                <a:lnTo>
                  <a:pt x="68580" y="337185"/>
                </a:lnTo>
                <a:lnTo>
                  <a:pt x="68580" y="349885"/>
                </a:lnTo>
                <a:close/>
              </a:path>
              <a:path w="1217929" h="349885">
                <a:moveTo>
                  <a:pt x="43180" y="349885"/>
                </a:moveTo>
                <a:lnTo>
                  <a:pt x="30480" y="349885"/>
                </a:lnTo>
                <a:lnTo>
                  <a:pt x="30480" y="337185"/>
                </a:lnTo>
                <a:lnTo>
                  <a:pt x="43180" y="337185"/>
                </a:lnTo>
                <a:lnTo>
                  <a:pt x="43180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5396229" y="4631054"/>
            <a:ext cx="104584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预约手艺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人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7562215" y="4602479"/>
            <a:ext cx="1013460" cy="349885"/>
          </a:xfrm>
          <a:custGeom>
            <a:avLst/>
            <a:gdLst/>
            <a:ahLst/>
            <a:cxnLst/>
            <a:rect l="l" t="t" r="r" b="b"/>
            <a:pathLst>
              <a:path w="1013459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013459" h="349885">
                <a:moveTo>
                  <a:pt x="15239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5239" y="343535"/>
                </a:lnTo>
                <a:lnTo>
                  <a:pt x="15239" y="349885"/>
                </a:lnTo>
                <a:close/>
              </a:path>
              <a:path w="1013459" h="349885">
                <a:moveTo>
                  <a:pt x="15239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5239" y="337185"/>
                </a:lnTo>
                <a:lnTo>
                  <a:pt x="15239" y="343535"/>
                </a:lnTo>
                <a:close/>
              </a:path>
              <a:path w="1013459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013459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013459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013459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013459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013459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013459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013459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013459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013459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013459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013459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013459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013459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013459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013459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013459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013459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013459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013459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013459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013459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013459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013459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013459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013459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013459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013459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013459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013459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013459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013459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013459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013459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013459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013459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013459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013459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013459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013459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013459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013459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013459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013459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013459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013459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013459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013459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013459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013459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013459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013459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013459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013459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013459" h="349885">
                <a:moveTo>
                  <a:pt x="1013459" y="27305"/>
                </a:moveTo>
                <a:lnTo>
                  <a:pt x="1000759" y="27305"/>
                </a:lnTo>
                <a:lnTo>
                  <a:pt x="1000759" y="14605"/>
                </a:lnTo>
                <a:lnTo>
                  <a:pt x="1013459" y="14605"/>
                </a:lnTo>
                <a:lnTo>
                  <a:pt x="1013459" y="27305"/>
                </a:lnTo>
                <a:close/>
              </a:path>
              <a:path w="1013459" h="349885">
                <a:moveTo>
                  <a:pt x="1013459" y="52705"/>
                </a:moveTo>
                <a:lnTo>
                  <a:pt x="1000759" y="52705"/>
                </a:lnTo>
                <a:lnTo>
                  <a:pt x="1000759" y="40005"/>
                </a:lnTo>
                <a:lnTo>
                  <a:pt x="1013459" y="40005"/>
                </a:lnTo>
                <a:lnTo>
                  <a:pt x="1013459" y="52705"/>
                </a:lnTo>
                <a:close/>
              </a:path>
              <a:path w="1013459" h="349885">
                <a:moveTo>
                  <a:pt x="1013459" y="78105"/>
                </a:moveTo>
                <a:lnTo>
                  <a:pt x="1000759" y="78105"/>
                </a:lnTo>
                <a:lnTo>
                  <a:pt x="1000759" y="65405"/>
                </a:lnTo>
                <a:lnTo>
                  <a:pt x="1013459" y="65405"/>
                </a:lnTo>
                <a:lnTo>
                  <a:pt x="1013459" y="78105"/>
                </a:lnTo>
                <a:close/>
              </a:path>
              <a:path w="1013459" h="349885">
                <a:moveTo>
                  <a:pt x="1013459" y="103505"/>
                </a:moveTo>
                <a:lnTo>
                  <a:pt x="1000759" y="103505"/>
                </a:lnTo>
                <a:lnTo>
                  <a:pt x="1000759" y="90805"/>
                </a:lnTo>
                <a:lnTo>
                  <a:pt x="1013459" y="90805"/>
                </a:lnTo>
                <a:lnTo>
                  <a:pt x="1013459" y="103505"/>
                </a:lnTo>
                <a:close/>
              </a:path>
              <a:path w="1013459" h="349885">
                <a:moveTo>
                  <a:pt x="1013459" y="128905"/>
                </a:moveTo>
                <a:lnTo>
                  <a:pt x="1000759" y="128905"/>
                </a:lnTo>
                <a:lnTo>
                  <a:pt x="1000759" y="116205"/>
                </a:lnTo>
                <a:lnTo>
                  <a:pt x="1013459" y="116205"/>
                </a:lnTo>
                <a:lnTo>
                  <a:pt x="1013459" y="128905"/>
                </a:lnTo>
                <a:close/>
              </a:path>
              <a:path w="1013459" h="349885">
                <a:moveTo>
                  <a:pt x="1013459" y="154305"/>
                </a:moveTo>
                <a:lnTo>
                  <a:pt x="1000759" y="154305"/>
                </a:lnTo>
                <a:lnTo>
                  <a:pt x="1000759" y="141605"/>
                </a:lnTo>
                <a:lnTo>
                  <a:pt x="1013459" y="141605"/>
                </a:lnTo>
                <a:lnTo>
                  <a:pt x="1013459" y="154305"/>
                </a:lnTo>
                <a:close/>
              </a:path>
              <a:path w="1013459" h="349885">
                <a:moveTo>
                  <a:pt x="1013459" y="179705"/>
                </a:moveTo>
                <a:lnTo>
                  <a:pt x="1000759" y="179705"/>
                </a:lnTo>
                <a:lnTo>
                  <a:pt x="1000759" y="167005"/>
                </a:lnTo>
                <a:lnTo>
                  <a:pt x="1013459" y="167005"/>
                </a:lnTo>
                <a:lnTo>
                  <a:pt x="1013459" y="179705"/>
                </a:lnTo>
                <a:close/>
              </a:path>
              <a:path w="1013459" h="349885">
                <a:moveTo>
                  <a:pt x="1013459" y="205105"/>
                </a:moveTo>
                <a:lnTo>
                  <a:pt x="1000759" y="205105"/>
                </a:lnTo>
                <a:lnTo>
                  <a:pt x="1000759" y="192405"/>
                </a:lnTo>
                <a:lnTo>
                  <a:pt x="1013459" y="192405"/>
                </a:lnTo>
                <a:lnTo>
                  <a:pt x="1013459" y="205105"/>
                </a:lnTo>
                <a:close/>
              </a:path>
              <a:path w="1013459" h="349885">
                <a:moveTo>
                  <a:pt x="1013459" y="230505"/>
                </a:moveTo>
                <a:lnTo>
                  <a:pt x="1000759" y="230505"/>
                </a:lnTo>
                <a:lnTo>
                  <a:pt x="1000759" y="217805"/>
                </a:lnTo>
                <a:lnTo>
                  <a:pt x="1013459" y="217805"/>
                </a:lnTo>
                <a:lnTo>
                  <a:pt x="1013459" y="230505"/>
                </a:lnTo>
                <a:close/>
              </a:path>
              <a:path w="1013459" h="349885">
                <a:moveTo>
                  <a:pt x="1013459" y="255905"/>
                </a:moveTo>
                <a:lnTo>
                  <a:pt x="1000759" y="255905"/>
                </a:lnTo>
                <a:lnTo>
                  <a:pt x="1000759" y="243205"/>
                </a:lnTo>
                <a:lnTo>
                  <a:pt x="1013459" y="243205"/>
                </a:lnTo>
                <a:lnTo>
                  <a:pt x="1013459" y="255905"/>
                </a:lnTo>
                <a:close/>
              </a:path>
              <a:path w="1013459" h="349885">
                <a:moveTo>
                  <a:pt x="1013459" y="281305"/>
                </a:moveTo>
                <a:lnTo>
                  <a:pt x="1000759" y="281305"/>
                </a:lnTo>
                <a:lnTo>
                  <a:pt x="1000759" y="268605"/>
                </a:lnTo>
                <a:lnTo>
                  <a:pt x="1013459" y="268605"/>
                </a:lnTo>
                <a:lnTo>
                  <a:pt x="1013459" y="281305"/>
                </a:lnTo>
                <a:close/>
              </a:path>
              <a:path w="1013459" h="349885">
                <a:moveTo>
                  <a:pt x="1013459" y="306705"/>
                </a:moveTo>
                <a:lnTo>
                  <a:pt x="1000759" y="306705"/>
                </a:lnTo>
                <a:lnTo>
                  <a:pt x="1000759" y="294005"/>
                </a:lnTo>
                <a:lnTo>
                  <a:pt x="1013459" y="294005"/>
                </a:lnTo>
                <a:lnTo>
                  <a:pt x="1013459" y="306705"/>
                </a:lnTo>
                <a:close/>
              </a:path>
              <a:path w="1013459" h="349885">
                <a:moveTo>
                  <a:pt x="1013459" y="332105"/>
                </a:moveTo>
                <a:lnTo>
                  <a:pt x="1000759" y="332105"/>
                </a:lnTo>
                <a:lnTo>
                  <a:pt x="1000759" y="319405"/>
                </a:lnTo>
                <a:lnTo>
                  <a:pt x="1013459" y="319405"/>
                </a:lnTo>
                <a:lnTo>
                  <a:pt x="1013459" y="332105"/>
                </a:lnTo>
                <a:close/>
              </a:path>
              <a:path w="1013459" h="349885">
                <a:moveTo>
                  <a:pt x="1005839" y="349885"/>
                </a:moveTo>
                <a:lnTo>
                  <a:pt x="993139" y="349885"/>
                </a:lnTo>
                <a:lnTo>
                  <a:pt x="993139" y="337185"/>
                </a:lnTo>
                <a:lnTo>
                  <a:pt x="1005839" y="337185"/>
                </a:lnTo>
                <a:lnTo>
                  <a:pt x="1005839" y="349885"/>
                </a:lnTo>
                <a:close/>
              </a:path>
              <a:path w="1013459" h="349885">
                <a:moveTo>
                  <a:pt x="980439" y="349885"/>
                </a:moveTo>
                <a:lnTo>
                  <a:pt x="967739" y="349885"/>
                </a:lnTo>
                <a:lnTo>
                  <a:pt x="967739" y="337185"/>
                </a:lnTo>
                <a:lnTo>
                  <a:pt x="980439" y="337185"/>
                </a:lnTo>
                <a:lnTo>
                  <a:pt x="980439" y="349885"/>
                </a:lnTo>
                <a:close/>
              </a:path>
              <a:path w="1013459" h="349885">
                <a:moveTo>
                  <a:pt x="955039" y="349885"/>
                </a:moveTo>
                <a:lnTo>
                  <a:pt x="942339" y="349885"/>
                </a:lnTo>
                <a:lnTo>
                  <a:pt x="942339" y="337185"/>
                </a:lnTo>
                <a:lnTo>
                  <a:pt x="955039" y="337185"/>
                </a:lnTo>
                <a:lnTo>
                  <a:pt x="955039" y="349885"/>
                </a:lnTo>
                <a:close/>
              </a:path>
              <a:path w="1013459" h="349885">
                <a:moveTo>
                  <a:pt x="929639" y="349885"/>
                </a:moveTo>
                <a:lnTo>
                  <a:pt x="916939" y="349885"/>
                </a:lnTo>
                <a:lnTo>
                  <a:pt x="916939" y="337185"/>
                </a:lnTo>
                <a:lnTo>
                  <a:pt x="929639" y="337185"/>
                </a:lnTo>
                <a:lnTo>
                  <a:pt x="929639" y="349885"/>
                </a:lnTo>
                <a:close/>
              </a:path>
              <a:path w="1013459" h="349885">
                <a:moveTo>
                  <a:pt x="904239" y="349885"/>
                </a:moveTo>
                <a:lnTo>
                  <a:pt x="891539" y="349885"/>
                </a:lnTo>
                <a:lnTo>
                  <a:pt x="891539" y="337185"/>
                </a:lnTo>
                <a:lnTo>
                  <a:pt x="904239" y="337185"/>
                </a:lnTo>
                <a:lnTo>
                  <a:pt x="904239" y="349885"/>
                </a:lnTo>
                <a:close/>
              </a:path>
              <a:path w="1013459" h="349885">
                <a:moveTo>
                  <a:pt x="878839" y="349885"/>
                </a:moveTo>
                <a:lnTo>
                  <a:pt x="866139" y="349885"/>
                </a:lnTo>
                <a:lnTo>
                  <a:pt x="866139" y="337185"/>
                </a:lnTo>
                <a:lnTo>
                  <a:pt x="878839" y="337185"/>
                </a:lnTo>
                <a:lnTo>
                  <a:pt x="878839" y="349885"/>
                </a:lnTo>
                <a:close/>
              </a:path>
              <a:path w="1013459" h="349885">
                <a:moveTo>
                  <a:pt x="853439" y="349885"/>
                </a:moveTo>
                <a:lnTo>
                  <a:pt x="840739" y="349885"/>
                </a:lnTo>
                <a:lnTo>
                  <a:pt x="840739" y="337185"/>
                </a:lnTo>
                <a:lnTo>
                  <a:pt x="853439" y="337185"/>
                </a:lnTo>
                <a:lnTo>
                  <a:pt x="853439" y="349885"/>
                </a:lnTo>
                <a:close/>
              </a:path>
              <a:path w="1013459" h="349885">
                <a:moveTo>
                  <a:pt x="828039" y="349885"/>
                </a:moveTo>
                <a:lnTo>
                  <a:pt x="815339" y="349885"/>
                </a:lnTo>
                <a:lnTo>
                  <a:pt x="815339" y="337185"/>
                </a:lnTo>
                <a:lnTo>
                  <a:pt x="828039" y="337185"/>
                </a:lnTo>
                <a:lnTo>
                  <a:pt x="828039" y="349885"/>
                </a:lnTo>
                <a:close/>
              </a:path>
              <a:path w="1013459" h="349885">
                <a:moveTo>
                  <a:pt x="802639" y="349885"/>
                </a:moveTo>
                <a:lnTo>
                  <a:pt x="789939" y="349885"/>
                </a:lnTo>
                <a:lnTo>
                  <a:pt x="789939" y="337185"/>
                </a:lnTo>
                <a:lnTo>
                  <a:pt x="802639" y="337185"/>
                </a:lnTo>
                <a:lnTo>
                  <a:pt x="802639" y="349885"/>
                </a:lnTo>
                <a:close/>
              </a:path>
              <a:path w="1013459" h="349885">
                <a:moveTo>
                  <a:pt x="777239" y="349885"/>
                </a:moveTo>
                <a:lnTo>
                  <a:pt x="764539" y="349885"/>
                </a:lnTo>
                <a:lnTo>
                  <a:pt x="764539" y="337185"/>
                </a:lnTo>
                <a:lnTo>
                  <a:pt x="777239" y="337185"/>
                </a:lnTo>
                <a:lnTo>
                  <a:pt x="777239" y="349885"/>
                </a:lnTo>
                <a:close/>
              </a:path>
              <a:path w="1013459" h="349885">
                <a:moveTo>
                  <a:pt x="751839" y="349885"/>
                </a:moveTo>
                <a:lnTo>
                  <a:pt x="739139" y="349885"/>
                </a:lnTo>
                <a:lnTo>
                  <a:pt x="739139" y="337185"/>
                </a:lnTo>
                <a:lnTo>
                  <a:pt x="751839" y="337185"/>
                </a:lnTo>
                <a:lnTo>
                  <a:pt x="751839" y="349885"/>
                </a:lnTo>
                <a:close/>
              </a:path>
              <a:path w="1013459" h="349885">
                <a:moveTo>
                  <a:pt x="726439" y="349885"/>
                </a:moveTo>
                <a:lnTo>
                  <a:pt x="713739" y="349885"/>
                </a:lnTo>
                <a:lnTo>
                  <a:pt x="713739" y="337185"/>
                </a:lnTo>
                <a:lnTo>
                  <a:pt x="726439" y="337185"/>
                </a:lnTo>
                <a:lnTo>
                  <a:pt x="726439" y="349885"/>
                </a:lnTo>
                <a:close/>
              </a:path>
              <a:path w="1013459" h="349885">
                <a:moveTo>
                  <a:pt x="701039" y="349885"/>
                </a:moveTo>
                <a:lnTo>
                  <a:pt x="688339" y="349885"/>
                </a:lnTo>
                <a:lnTo>
                  <a:pt x="688339" y="337185"/>
                </a:lnTo>
                <a:lnTo>
                  <a:pt x="701039" y="337185"/>
                </a:lnTo>
                <a:lnTo>
                  <a:pt x="701039" y="349885"/>
                </a:lnTo>
                <a:close/>
              </a:path>
              <a:path w="1013459" h="349885">
                <a:moveTo>
                  <a:pt x="675639" y="349885"/>
                </a:moveTo>
                <a:lnTo>
                  <a:pt x="662939" y="349885"/>
                </a:lnTo>
                <a:lnTo>
                  <a:pt x="662939" y="337185"/>
                </a:lnTo>
                <a:lnTo>
                  <a:pt x="675639" y="337185"/>
                </a:lnTo>
                <a:lnTo>
                  <a:pt x="675639" y="349885"/>
                </a:lnTo>
                <a:close/>
              </a:path>
              <a:path w="1013459" h="349885">
                <a:moveTo>
                  <a:pt x="650239" y="349885"/>
                </a:moveTo>
                <a:lnTo>
                  <a:pt x="637539" y="349885"/>
                </a:lnTo>
                <a:lnTo>
                  <a:pt x="637539" y="337185"/>
                </a:lnTo>
                <a:lnTo>
                  <a:pt x="650239" y="337185"/>
                </a:lnTo>
                <a:lnTo>
                  <a:pt x="650239" y="349885"/>
                </a:lnTo>
                <a:close/>
              </a:path>
              <a:path w="1013459" h="349885">
                <a:moveTo>
                  <a:pt x="624839" y="349885"/>
                </a:moveTo>
                <a:lnTo>
                  <a:pt x="612139" y="349885"/>
                </a:lnTo>
                <a:lnTo>
                  <a:pt x="612139" y="337185"/>
                </a:lnTo>
                <a:lnTo>
                  <a:pt x="624839" y="337185"/>
                </a:lnTo>
                <a:lnTo>
                  <a:pt x="624839" y="349885"/>
                </a:lnTo>
                <a:close/>
              </a:path>
              <a:path w="1013459" h="349885">
                <a:moveTo>
                  <a:pt x="599439" y="349885"/>
                </a:moveTo>
                <a:lnTo>
                  <a:pt x="586739" y="349885"/>
                </a:lnTo>
                <a:lnTo>
                  <a:pt x="586739" y="337185"/>
                </a:lnTo>
                <a:lnTo>
                  <a:pt x="599439" y="337185"/>
                </a:lnTo>
                <a:lnTo>
                  <a:pt x="599439" y="349885"/>
                </a:lnTo>
                <a:close/>
              </a:path>
              <a:path w="1013459" h="349885">
                <a:moveTo>
                  <a:pt x="574039" y="349885"/>
                </a:moveTo>
                <a:lnTo>
                  <a:pt x="561339" y="349885"/>
                </a:lnTo>
                <a:lnTo>
                  <a:pt x="561339" y="337185"/>
                </a:lnTo>
                <a:lnTo>
                  <a:pt x="574039" y="337185"/>
                </a:lnTo>
                <a:lnTo>
                  <a:pt x="574039" y="349885"/>
                </a:lnTo>
                <a:close/>
              </a:path>
              <a:path w="1013459" h="349885">
                <a:moveTo>
                  <a:pt x="548639" y="349885"/>
                </a:moveTo>
                <a:lnTo>
                  <a:pt x="535939" y="349885"/>
                </a:lnTo>
                <a:lnTo>
                  <a:pt x="535939" y="337185"/>
                </a:lnTo>
                <a:lnTo>
                  <a:pt x="548639" y="337185"/>
                </a:lnTo>
                <a:lnTo>
                  <a:pt x="548639" y="349885"/>
                </a:lnTo>
                <a:close/>
              </a:path>
              <a:path w="1013459" h="349885">
                <a:moveTo>
                  <a:pt x="523239" y="349885"/>
                </a:moveTo>
                <a:lnTo>
                  <a:pt x="510539" y="349885"/>
                </a:lnTo>
                <a:lnTo>
                  <a:pt x="510539" y="337185"/>
                </a:lnTo>
                <a:lnTo>
                  <a:pt x="523239" y="337185"/>
                </a:lnTo>
                <a:lnTo>
                  <a:pt x="523239" y="349885"/>
                </a:lnTo>
                <a:close/>
              </a:path>
              <a:path w="1013459" h="349885">
                <a:moveTo>
                  <a:pt x="497839" y="349885"/>
                </a:moveTo>
                <a:lnTo>
                  <a:pt x="485139" y="349885"/>
                </a:lnTo>
                <a:lnTo>
                  <a:pt x="485139" y="337185"/>
                </a:lnTo>
                <a:lnTo>
                  <a:pt x="497839" y="337185"/>
                </a:lnTo>
                <a:lnTo>
                  <a:pt x="497839" y="349885"/>
                </a:lnTo>
                <a:close/>
              </a:path>
              <a:path w="1013459" h="349885">
                <a:moveTo>
                  <a:pt x="472439" y="349885"/>
                </a:moveTo>
                <a:lnTo>
                  <a:pt x="459739" y="349885"/>
                </a:lnTo>
                <a:lnTo>
                  <a:pt x="459739" y="337185"/>
                </a:lnTo>
                <a:lnTo>
                  <a:pt x="472439" y="337185"/>
                </a:lnTo>
                <a:lnTo>
                  <a:pt x="472439" y="349885"/>
                </a:lnTo>
                <a:close/>
              </a:path>
              <a:path w="1013459" h="349885">
                <a:moveTo>
                  <a:pt x="447039" y="349885"/>
                </a:moveTo>
                <a:lnTo>
                  <a:pt x="434339" y="349885"/>
                </a:lnTo>
                <a:lnTo>
                  <a:pt x="434339" y="337185"/>
                </a:lnTo>
                <a:lnTo>
                  <a:pt x="447039" y="337185"/>
                </a:lnTo>
                <a:lnTo>
                  <a:pt x="447039" y="349885"/>
                </a:lnTo>
                <a:close/>
              </a:path>
              <a:path w="1013459" h="349885">
                <a:moveTo>
                  <a:pt x="421639" y="349885"/>
                </a:moveTo>
                <a:lnTo>
                  <a:pt x="408939" y="349885"/>
                </a:lnTo>
                <a:lnTo>
                  <a:pt x="408939" y="337185"/>
                </a:lnTo>
                <a:lnTo>
                  <a:pt x="421639" y="337185"/>
                </a:lnTo>
                <a:lnTo>
                  <a:pt x="421639" y="349885"/>
                </a:lnTo>
                <a:close/>
              </a:path>
              <a:path w="1013459" h="349885">
                <a:moveTo>
                  <a:pt x="396239" y="349885"/>
                </a:moveTo>
                <a:lnTo>
                  <a:pt x="383539" y="349885"/>
                </a:lnTo>
                <a:lnTo>
                  <a:pt x="383539" y="337185"/>
                </a:lnTo>
                <a:lnTo>
                  <a:pt x="396239" y="337185"/>
                </a:lnTo>
                <a:lnTo>
                  <a:pt x="396239" y="349885"/>
                </a:lnTo>
                <a:close/>
              </a:path>
              <a:path w="1013459" h="349885">
                <a:moveTo>
                  <a:pt x="370839" y="349885"/>
                </a:moveTo>
                <a:lnTo>
                  <a:pt x="358139" y="349885"/>
                </a:lnTo>
                <a:lnTo>
                  <a:pt x="358139" y="337185"/>
                </a:lnTo>
                <a:lnTo>
                  <a:pt x="370839" y="337185"/>
                </a:lnTo>
                <a:lnTo>
                  <a:pt x="370839" y="349885"/>
                </a:lnTo>
                <a:close/>
              </a:path>
              <a:path w="1013459" h="349885">
                <a:moveTo>
                  <a:pt x="345439" y="349885"/>
                </a:moveTo>
                <a:lnTo>
                  <a:pt x="332739" y="349885"/>
                </a:lnTo>
                <a:lnTo>
                  <a:pt x="332739" y="337185"/>
                </a:lnTo>
                <a:lnTo>
                  <a:pt x="345439" y="337185"/>
                </a:lnTo>
                <a:lnTo>
                  <a:pt x="345439" y="349885"/>
                </a:lnTo>
                <a:close/>
              </a:path>
              <a:path w="1013459" h="349885">
                <a:moveTo>
                  <a:pt x="320039" y="349885"/>
                </a:moveTo>
                <a:lnTo>
                  <a:pt x="307339" y="349885"/>
                </a:lnTo>
                <a:lnTo>
                  <a:pt x="307339" y="337185"/>
                </a:lnTo>
                <a:lnTo>
                  <a:pt x="320039" y="337185"/>
                </a:lnTo>
                <a:lnTo>
                  <a:pt x="320039" y="349885"/>
                </a:lnTo>
                <a:close/>
              </a:path>
              <a:path w="1013459" h="349885">
                <a:moveTo>
                  <a:pt x="294639" y="349885"/>
                </a:moveTo>
                <a:lnTo>
                  <a:pt x="281939" y="349885"/>
                </a:lnTo>
                <a:lnTo>
                  <a:pt x="281939" y="337185"/>
                </a:lnTo>
                <a:lnTo>
                  <a:pt x="294639" y="337185"/>
                </a:lnTo>
                <a:lnTo>
                  <a:pt x="294639" y="349885"/>
                </a:lnTo>
                <a:close/>
              </a:path>
              <a:path w="1013459" h="349885">
                <a:moveTo>
                  <a:pt x="269239" y="349885"/>
                </a:moveTo>
                <a:lnTo>
                  <a:pt x="256539" y="349885"/>
                </a:lnTo>
                <a:lnTo>
                  <a:pt x="256539" y="337185"/>
                </a:lnTo>
                <a:lnTo>
                  <a:pt x="269239" y="337185"/>
                </a:lnTo>
                <a:lnTo>
                  <a:pt x="269239" y="349885"/>
                </a:lnTo>
                <a:close/>
              </a:path>
              <a:path w="1013459" h="349885">
                <a:moveTo>
                  <a:pt x="243839" y="349885"/>
                </a:moveTo>
                <a:lnTo>
                  <a:pt x="231139" y="349885"/>
                </a:lnTo>
                <a:lnTo>
                  <a:pt x="231139" y="337185"/>
                </a:lnTo>
                <a:lnTo>
                  <a:pt x="243839" y="337185"/>
                </a:lnTo>
                <a:lnTo>
                  <a:pt x="243839" y="349885"/>
                </a:lnTo>
                <a:close/>
              </a:path>
              <a:path w="1013459" h="349885">
                <a:moveTo>
                  <a:pt x="218439" y="349885"/>
                </a:moveTo>
                <a:lnTo>
                  <a:pt x="205739" y="349885"/>
                </a:lnTo>
                <a:lnTo>
                  <a:pt x="205739" y="337185"/>
                </a:lnTo>
                <a:lnTo>
                  <a:pt x="218439" y="337185"/>
                </a:lnTo>
                <a:lnTo>
                  <a:pt x="218439" y="349885"/>
                </a:lnTo>
                <a:close/>
              </a:path>
              <a:path w="1013459" h="349885">
                <a:moveTo>
                  <a:pt x="193039" y="349885"/>
                </a:moveTo>
                <a:lnTo>
                  <a:pt x="180339" y="349885"/>
                </a:lnTo>
                <a:lnTo>
                  <a:pt x="180339" y="337185"/>
                </a:lnTo>
                <a:lnTo>
                  <a:pt x="193039" y="337185"/>
                </a:lnTo>
                <a:lnTo>
                  <a:pt x="193039" y="349885"/>
                </a:lnTo>
                <a:close/>
              </a:path>
              <a:path w="1013459" h="349885">
                <a:moveTo>
                  <a:pt x="167639" y="349885"/>
                </a:moveTo>
                <a:lnTo>
                  <a:pt x="154939" y="349885"/>
                </a:lnTo>
                <a:lnTo>
                  <a:pt x="154939" y="337185"/>
                </a:lnTo>
                <a:lnTo>
                  <a:pt x="167639" y="337185"/>
                </a:lnTo>
                <a:lnTo>
                  <a:pt x="167639" y="349885"/>
                </a:lnTo>
                <a:close/>
              </a:path>
              <a:path w="1013459" h="349885">
                <a:moveTo>
                  <a:pt x="142239" y="349885"/>
                </a:moveTo>
                <a:lnTo>
                  <a:pt x="129539" y="349885"/>
                </a:lnTo>
                <a:lnTo>
                  <a:pt x="129539" y="337185"/>
                </a:lnTo>
                <a:lnTo>
                  <a:pt x="142239" y="337185"/>
                </a:lnTo>
                <a:lnTo>
                  <a:pt x="142239" y="349885"/>
                </a:lnTo>
                <a:close/>
              </a:path>
              <a:path w="1013459" h="349885">
                <a:moveTo>
                  <a:pt x="116839" y="349885"/>
                </a:moveTo>
                <a:lnTo>
                  <a:pt x="104139" y="349885"/>
                </a:lnTo>
                <a:lnTo>
                  <a:pt x="104139" y="337185"/>
                </a:lnTo>
                <a:lnTo>
                  <a:pt x="116839" y="337185"/>
                </a:lnTo>
                <a:lnTo>
                  <a:pt x="116839" y="349885"/>
                </a:lnTo>
                <a:close/>
              </a:path>
              <a:path w="1013459" h="349885">
                <a:moveTo>
                  <a:pt x="91439" y="349885"/>
                </a:moveTo>
                <a:lnTo>
                  <a:pt x="78739" y="349885"/>
                </a:lnTo>
                <a:lnTo>
                  <a:pt x="78739" y="337185"/>
                </a:lnTo>
                <a:lnTo>
                  <a:pt x="91439" y="337185"/>
                </a:lnTo>
                <a:lnTo>
                  <a:pt x="91439" y="349885"/>
                </a:lnTo>
                <a:close/>
              </a:path>
              <a:path w="1013459" h="349885">
                <a:moveTo>
                  <a:pt x="66039" y="349885"/>
                </a:moveTo>
                <a:lnTo>
                  <a:pt x="53339" y="349885"/>
                </a:lnTo>
                <a:lnTo>
                  <a:pt x="53339" y="337185"/>
                </a:lnTo>
                <a:lnTo>
                  <a:pt x="66039" y="337185"/>
                </a:lnTo>
                <a:lnTo>
                  <a:pt x="66039" y="349885"/>
                </a:lnTo>
                <a:close/>
              </a:path>
              <a:path w="1013459" h="349885">
                <a:moveTo>
                  <a:pt x="40639" y="349885"/>
                </a:moveTo>
                <a:lnTo>
                  <a:pt x="27939" y="349885"/>
                </a:lnTo>
                <a:lnTo>
                  <a:pt x="27939" y="337185"/>
                </a:lnTo>
                <a:lnTo>
                  <a:pt x="40639" y="337185"/>
                </a:lnTo>
                <a:lnTo>
                  <a:pt x="40639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647305" y="4631054"/>
            <a:ext cx="8413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预约时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间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679704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10" h="4357370">
                <a:moveTo>
                  <a:pt x="1668779" y="4357116"/>
                </a:moveTo>
                <a:lnTo>
                  <a:pt x="265176" y="4357116"/>
                </a:lnTo>
                <a:lnTo>
                  <a:pt x="217579" y="4352940"/>
                </a:lnTo>
                <a:lnTo>
                  <a:pt x="172761" y="4340688"/>
                </a:lnTo>
                <a:lnTo>
                  <a:pt x="131473" y="4321110"/>
                </a:lnTo>
                <a:lnTo>
                  <a:pt x="94467" y="4294959"/>
                </a:lnTo>
                <a:lnTo>
                  <a:pt x="62495" y="4262987"/>
                </a:lnTo>
                <a:lnTo>
                  <a:pt x="36310" y="4225947"/>
                </a:lnTo>
                <a:lnTo>
                  <a:pt x="16665" y="4184591"/>
                </a:lnTo>
                <a:lnTo>
                  <a:pt x="4310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310" y="217380"/>
                </a:lnTo>
                <a:lnTo>
                  <a:pt x="16665" y="172414"/>
                </a:lnTo>
                <a:lnTo>
                  <a:pt x="36310" y="131027"/>
                </a:lnTo>
                <a:lnTo>
                  <a:pt x="62495" y="93972"/>
                </a:lnTo>
                <a:lnTo>
                  <a:pt x="94467" y="62002"/>
                </a:lnTo>
                <a:lnTo>
                  <a:pt x="131473" y="35867"/>
                </a:lnTo>
                <a:lnTo>
                  <a:pt x="172761" y="16321"/>
                </a:lnTo>
                <a:lnTo>
                  <a:pt x="217579" y="4114"/>
                </a:lnTo>
                <a:lnTo>
                  <a:pt x="265176" y="0"/>
                </a:lnTo>
                <a:lnTo>
                  <a:pt x="1668779" y="0"/>
                </a:lnTo>
                <a:lnTo>
                  <a:pt x="1716519" y="4114"/>
                </a:lnTo>
                <a:lnTo>
                  <a:pt x="1761444" y="16321"/>
                </a:lnTo>
                <a:lnTo>
                  <a:pt x="1802804" y="35867"/>
                </a:lnTo>
                <a:lnTo>
                  <a:pt x="1839846" y="62002"/>
                </a:lnTo>
                <a:lnTo>
                  <a:pt x="1871817" y="93972"/>
                </a:lnTo>
                <a:lnTo>
                  <a:pt x="1897967" y="131027"/>
                </a:lnTo>
                <a:lnTo>
                  <a:pt x="1917541" y="172414"/>
                </a:lnTo>
                <a:lnTo>
                  <a:pt x="1929788" y="217380"/>
                </a:lnTo>
                <a:lnTo>
                  <a:pt x="1933956" y="265176"/>
                </a:lnTo>
                <a:lnTo>
                  <a:pt x="1933956" y="4091940"/>
                </a:lnTo>
                <a:lnTo>
                  <a:pt x="1929788" y="4139671"/>
                </a:lnTo>
                <a:lnTo>
                  <a:pt x="1917541" y="4184591"/>
                </a:lnTo>
                <a:lnTo>
                  <a:pt x="1897967" y="4225947"/>
                </a:lnTo>
                <a:lnTo>
                  <a:pt x="1871817" y="4262987"/>
                </a:lnTo>
                <a:lnTo>
                  <a:pt x="1839846" y="4294959"/>
                </a:lnTo>
                <a:lnTo>
                  <a:pt x="1802804" y="4321110"/>
                </a:lnTo>
                <a:lnTo>
                  <a:pt x="1761444" y="4340688"/>
                </a:lnTo>
                <a:lnTo>
                  <a:pt x="1716519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67029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4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60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1499209" y="4160901"/>
            <a:ext cx="295960" cy="2933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1417319" y="243840"/>
            <a:ext cx="459105" cy="82550"/>
          </a:xfrm>
          <a:custGeom>
            <a:avLst/>
            <a:gdLst/>
            <a:ahLst/>
            <a:cxnLst/>
            <a:rect l="l" t="t" r="r" b="b"/>
            <a:pathLst>
              <a:path w="459105" h="82550">
                <a:moveTo>
                  <a:pt x="417575" y="82296"/>
                </a:moveTo>
                <a:lnTo>
                  <a:pt x="41148" y="82296"/>
                </a:lnTo>
                <a:lnTo>
                  <a:pt x="25482" y="78798"/>
                </a:lnTo>
                <a:lnTo>
                  <a:pt x="12544" y="69913"/>
                </a:lnTo>
                <a:lnTo>
                  <a:pt x="3614" y="56928"/>
                </a:lnTo>
                <a:lnTo>
                  <a:pt x="0" y="41148"/>
                </a:lnTo>
                <a:lnTo>
                  <a:pt x="3614" y="25038"/>
                </a:lnTo>
                <a:lnTo>
                  <a:pt x="12544" y="11944"/>
                </a:lnTo>
                <a:lnTo>
                  <a:pt x="25511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509" y="3164"/>
                </a:lnTo>
                <a:lnTo>
                  <a:pt x="446514" y="11907"/>
                </a:lnTo>
                <a:lnTo>
                  <a:pt x="455289" y="24915"/>
                </a:lnTo>
                <a:lnTo>
                  <a:pt x="458508" y="40855"/>
                </a:lnTo>
                <a:lnTo>
                  <a:pt x="455289" y="56805"/>
                </a:lnTo>
                <a:lnTo>
                  <a:pt x="446514" y="69876"/>
                </a:lnTo>
                <a:lnTo>
                  <a:pt x="433482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2798064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79" h="4357370">
                <a:moveTo>
                  <a:pt x="1668780" y="4357116"/>
                </a:moveTo>
                <a:lnTo>
                  <a:pt x="266700" y="4357116"/>
                </a:lnTo>
                <a:lnTo>
                  <a:pt x="218838" y="4352940"/>
                </a:lnTo>
                <a:lnTo>
                  <a:pt x="173807" y="4340688"/>
                </a:lnTo>
                <a:lnTo>
                  <a:pt x="132348" y="4321110"/>
                </a:lnTo>
                <a:lnTo>
                  <a:pt x="95198" y="4294959"/>
                </a:lnTo>
                <a:lnTo>
                  <a:pt x="63099" y="4262987"/>
                </a:lnTo>
                <a:lnTo>
                  <a:pt x="36790" y="4225947"/>
                </a:lnTo>
                <a:lnTo>
                  <a:pt x="17010" y="4184591"/>
                </a:lnTo>
                <a:lnTo>
                  <a:pt x="4500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500" y="217380"/>
                </a:lnTo>
                <a:lnTo>
                  <a:pt x="17010" y="172414"/>
                </a:lnTo>
                <a:lnTo>
                  <a:pt x="36790" y="131027"/>
                </a:lnTo>
                <a:lnTo>
                  <a:pt x="63099" y="93972"/>
                </a:lnTo>
                <a:lnTo>
                  <a:pt x="95198" y="62002"/>
                </a:lnTo>
                <a:lnTo>
                  <a:pt x="132348" y="35867"/>
                </a:lnTo>
                <a:lnTo>
                  <a:pt x="173807" y="16321"/>
                </a:lnTo>
                <a:lnTo>
                  <a:pt x="218838" y="4114"/>
                </a:lnTo>
                <a:lnTo>
                  <a:pt x="266700" y="0"/>
                </a:lnTo>
                <a:lnTo>
                  <a:pt x="1668780" y="0"/>
                </a:lnTo>
                <a:lnTo>
                  <a:pt x="1716709" y="4114"/>
                </a:lnTo>
                <a:lnTo>
                  <a:pt x="1761790" y="16321"/>
                </a:lnTo>
                <a:lnTo>
                  <a:pt x="1803284" y="35867"/>
                </a:lnTo>
                <a:lnTo>
                  <a:pt x="1840450" y="62002"/>
                </a:lnTo>
                <a:lnTo>
                  <a:pt x="1872549" y="93972"/>
                </a:lnTo>
                <a:lnTo>
                  <a:pt x="1898841" y="131027"/>
                </a:lnTo>
                <a:lnTo>
                  <a:pt x="1918587" y="172414"/>
                </a:lnTo>
                <a:lnTo>
                  <a:pt x="1931046" y="217380"/>
                </a:lnTo>
                <a:lnTo>
                  <a:pt x="1935480" y="265176"/>
                </a:lnTo>
                <a:lnTo>
                  <a:pt x="1935480" y="4091940"/>
                </a:lnTo>
                <a:lnTo>
                  <a:pt x="1931046" y="4139671"/>
                </a:lnTo>
                <a:lnTo>
                  <a:pt x="1918587" y="4184591"/>
                </a:lnTo>
                <a:lnTo>
                  <a:pt x="1898841" y="4225947"/>
                </a:lnTo>
                <a:lnTo>
                  <a:pt x="1872549" y="4262987"/>
                </a:lnTo>
                <a:lnTo>
                  <a:pt x="1840450" y="4294959"/>
                </a:lnTo>
                <a:lnTo>
                  <a:pt x="1803284" y="4321110"/>
                </a:lnTo>
                <a:lnTo>
                  <a:pt x="1761790" y="4340688"/>
                </a:lnTo>
                <a:lnTo>
                  <a:pt x="1716709" y="4352940"/>
                </a:lnTo>
                <a:lnTo>
                  <a:pt x="1668780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278928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6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7" y="4305300"/>
                </a:moveTo>
                <a:lnTo>
                  <a:pt x="90258" y="4305300"/>
                </a:lnTo>
                <a:lnTo>
                  <a:pt x="80391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3618204" y="4160901"/>
            <a:ext cx="295960" cy="29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3537203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1" y="82296"/>
                </a:moveTo>
                <a:lnTo>
                  <a:pt x="41148" y="82296"/>
                </a:lnTo>
                <a:lnTo>
                  <a:pt x="24982" y="78798"/>
                </a:lnTo>
                <a:lnTo>
                  <a:pt x="11877" y="69913"/>
                </a:lnTo>
                <a:lnTo>
                  <a:pt x="3114" y="56928"/>
                </a:lnTo>
                <a:lnTo>
                  <a:pt x="0" y="41148"/>
                </a:lnTo>
                <a:lnTo>
                  <a:pt x="3114" y="25038"/>
                </a:lnTo>
                <a:lnTo>
                  <a:pt x="11877" y="11944"/>
                </a:lnTo>
                <a:lnTo>
                  <a:pt x="25012" y="3160"/>
                </a:lnTo>
                <a:lnTo>
                  <a:pt x="41148" y="0"/>
                </a:lnTo>
                <a:lnTo>
                  <a:pt x="416051" y="0"/>
                </a:lnTo>
                <a:lnTo>
                  <a:pt x="432353" y="3164"/>
                </a:lnTo>
                <a:lnTo>
                  <a:pt x="445546" y="11907"/>
                </a:lnTo>
                <a:lnTo>
                  <a:pt x="454390" y="24915"/>
                </a:lnTo>
                <a:lnTo>
                  <a:pt x="457619" y="40855"/>
                </a:lnTo>
                <a:lnTo>
                  <a:pt x="454390" y="56805"/>
                </a:lnTo>
                <a:lnTo>
                  <a:pt x="445546" y="69876"/>
                </a:lnTo>
                <a:lnTo>
                  <a:pt x="43232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4943855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6" y="4357116"/>
                </a:lnTo>
                <a:lnTo>
                  <a:pt x="217542" y="4352940"/>
                </a:lnTo>
                <a:lnTo>
                  <a:pt x="172695" y="4340688"/>
                </a:lnTo>
                <a:lnTo>
                  <a:pt x="131388" y="4321110"/>
                </a:lnTo>
                <a:lnTo>
                  <a:pt x="94373" y="4294959"/>
                </a:lnTo>
                <a:lnTo>
                  <a:pt x="62401" y="4262987"/>
                </a:lnTo>
                <a:lnTo>
                  <a:pt x="36226" y="4225947"/>
                </a:lnTo>
                <a:lnTo>
                  <a:pt x="16599" y="4184591"/>
                </a:lnTo>
                <a:lnTo>
                  <a:pt x="4273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273" y="217380"/>
                </a:lnTo>
                <a:lnTo>
                  <a:pt x="16599" y="172414"/>
                </a:lnTo>
                <a:lnTo>
                  <a:pt x="36226" y="131027"/>
                </a:lnTo>
                <a:lnTo>
                  <a:pt x="62401" y="93972"/>
                </a:lnTo>
                <a:lnTo>
                  <a:pt x="94373" y="62002"/>
                </a:lnTo>
                <a:lnTo>
                  <a:pt x="131388" y="35867"/>
                </a:lnTo>
                <a:lnTo>
                  <a:pt x="172695" y="16321"/>
                </a:lnTo>
                <a:lnTo>
                  <a:pt x="217542" y="4114"/>
                </a:lnTo>
                <a:lnTo>
                  <a:pt x="265176" y="0"/>
                </a:lnTo>
                <a:lnTo>
                  <a:pt x="1668779" y="0"/>
                </a:lnTo>
                <a:lnTo>
                  <a:pt x="1716481" y="4114"/>
                </a:lnTo>
                <a:lnTo>
                  <a:pt x="1761378" y="16321"/>
                </a:lnTo>
                <a:lnTo>
                  <a:pt x="1802719" y="35867"/>
                </a:lnTo>
                <a:lnTo>
                  <a:pt x="1839752" y="62002"/>
                </a:lnTo>
                <a:lnTo>
                  <a:pt x="1871723" y="93972"/>
                </a:lnTo>
                <a:lnTo>
                  <a:pt x="1897882" y="131027"/>
                </a:lnTo>
                <a:lnTo>
                  <a:pt x="1917475" y="172414"/>
                </a:lnTo>
                <a:lnTo>
                  <a:pt x="1929750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750" y="4139671"/>
                </a:lnTo>
                <a:lnTo>
                  <a:pt x="1917475" y="4184591"/>
                </a:lnTo>
                <a:lnTo>
                  <a:pt x="1897882" y="4225947"/>
                </a:lnTo>
                <a:lnTo>
                  <a:pt x="1871723" y="4262987"/>
                </a:lnTo>
                <a:lnTo>
                  <a:pt x="1839752" y="4294959"/>
                </a:lnTo>
                <a:lnTo>
                  <a:pt x="1802719" y="4321110"/>
                </a:lnTo>
                <a:lnTo>
                  <a:pt x="1761378" y="4340688"/>
                </a:lnTo>
                <a:lnTo>
                  <a:pt x="1716481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493431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6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5763234" y="4160901"/>
            <a:ext cx="295960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5681471" y="243840"/>
            <a:ext cx="458470" cy="82550"/>
          </a:xfrm>
          <a:custGeom>
            <a:avLst/>
            <a:gdLst/>
            <a:ahLst/>
            <a:cxnLst/>
            <a:rect l="l" t="t" r="r" b="b"/>
            <a:pathLst>
              <a:path w="458470" h="82550">
                <a:moveTo>
                  <a:pt x="417575" y="82296"/>
                </a:moveTo>
                <a:lnTo>
                  <a:pt x="41148" y="82296"/>
                </a:lnTo>
                <a:lnTo>
                  <a:pt x="25410" y="78798"/>
                </a:lnTo>
                <a:lnTo>
                  <a:pt x="12449" y="69913"/>
                </a:lnTo>
                <a:lnTo>
                  <a:pt x="3543" y="56928"/>
                </a:lnTo>
                <a:lnTo>
                  <a:pt x="0" y="41148"/>
                </a:lnTo>
                <a:lnTo>
                  <a:pt x="3543" y="25038"/>
                </a:lnTo>
                <a:lnTo>
                  <a:pt x="12449" y="11944"/>
                </a:lnTo>
                <a:lnTo>
                  <a:pt x="25440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436" y="3164"/>
                </a:lnTo>
                <a:lnTo>
                  <a:pt x="446403" y="11907"/>
                </a:lnTo>
                <a:lnTo>
                  <a:pt x="455164" y="24915"/>
                </a:lnTo>
                <a:lnTo>
                  <a:pt x="458381" y="40855"/>
                </a:lnTo>
                <a:lnTo>
                  <a:pt x="455164" y="56805"/>
                </a:lnTo>
                <a:lnTo>
                  <a:pt x="446403" y="69876"/>
                </a:lnTo>
                <a:lnTo>
                  <a:pt x="433409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7094219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5" y="4357116"/>
                </a:lnTo>
                <a:lnTo>
                  <a:pt x="217467" y="4352940"/>
                </a:lnTo>
                <a:lnTo>
                  <a:pt x="172564" y="4340688"/>
                </a:lnTo>
                <a:lnTo>
                  <a:pt x="131219" y="4321110"/>
                </a:lnTo>
                <a:lnTo>
                  <a:pt x="94184" y="4294959"/>
                </a:lnTo>
                <a:lnTo>
                  <a:pt x="62213" y="4262987"/>
                </a:lnTo>
                <a:lnTo>
                  <a:pt x="36056" y="4225947"/>
                </a:lnTo>
                <a:lnTo>
                  <a:pt x="16467" y="4184591"/>
                </a:lnTo>
                <a:lnTo>
                  <a:pt x="4197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197" y="217380"/>
                </a:lnTo>
                <a:lnTo>
                  <a:pt x="16467" y="172414"/>
                </a:lnTo>
                <a:lnTo>
                  <a:pt x="36056" y="131027"/>
                </a:lnTo>
                <a:lnTo>
                  <a:pt x="62213" y="93972"/>
                </a:lnTo>
                <a:lnTo>
                  <a:pt x="94184" y="62002"/>
                </a:lnTo>
                <a:lnTo>
                  <a:pt x="131219" y="35867"/>
                </a:lnTo>
                <a:lnTo>
                  <a:pt x="172564" y="16321"/>
                </a:lnTo>
                <a:lnTo>
                  <a:pt x="217467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406" y="4114"/>
                </a:lnTo>
                <a:lnTo>
                  <a:pt x="1761247" y="16321"/>
                </a:lnTo>
                <a:lnTo>
                  <a:pt x="1802550" y="35867"/>
                </a:lnTo>
                <a:lnTo>
                  <a:pt x="1839564" y="62002"/>
                </a:lnTo>
                <a:lnTo>
                  <a:pt x="1871535" y="93972"/>
                </a:lnTo>
                <a:lnTo>
                  <a:pt x="1897713" y="131027"/>
                </a:lnTo>
                <a:lnTo>
                  <a:pt x="1917343" y="172414"/>
                </a:lnTo>
                <a:lnTo>
                  <a:pt x="1929675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675" y="4139671"/>
                </a:lnTo>
                <a:lnTo>
                  <a:pt x="1917343" y="4184591"/>
                </a:lnTo>
                <a:lnTo>
                  <a:pt x="1897713" y="4225947"/>
                </a:lnTo>
                <a:lnTo>
                  <a:pt x="1871535" y="4262987"/>
                </a:lnTo>
                <a:lnTo>
                  <a:pt x="1839564" y="4294959"/>
                </a:lnTo>
                <a:lnTo>
                  <a:pt x="1802550" y="4321110"/>
                </a:lnTo>
                <a:lnTo>
                  <a:pt x="1761247" y="4340688"/>
                </a:lnTo>
                <a:lnTo>
                  <a:pt x="1716406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708442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8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6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8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1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8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bject 27"/>
          <p:cNvSpPr/>
          <p:nvPr/>
        </p:nvSpPr>
        <p:spPr>
          <a:xfrm>
            <a:off x="7913344" y="4160901"/>
            <a:ext cx="295960" cy="293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bject 28"/>
          <p:cNvSpPr/>
          <p:nvPr/>
        </p:nvSpPr>
        <p:spPr>
          <a:xfrm>
            <a:off x="7831835" y="243840"/>
            <a:ext cx="458470" cy="82550"/>
          </a:xfrm>
          <a:custGeom>
            <a:avLst/>
            <a:gdLst/>
            <a:ahLst/>
            <a:cxnLst/>
            <a:rect l="l" t="t" r="r" b="b"/>
            <a:pathLst>
              <a:path w="458470" h="82550">
                <a:moveTo>
                  <a:pt x="417575" y="82296"/>
                </a:moveTo>
                <a:lnTo>
                  <a:pt x="41148" y="82296"/>
                </a:lnTo>
                <a:lnTo>
                  <a:pt x="25267" y="78798"/>
                </a:lnTo>
                <a:lnTo>
                  <a:pt x="12258" y="69913"/>
                </a:lnTo>
                <a:lnTo>
                  <a:pt x="3400" y="56928"/>
                </a:lnTo>
                <a:lnTo>
                  <a:pt x="0" y="41148"/>
                </a:lnTo>
                <a:lnTo>
                  <a:pt x="3400" y="25038"/>
                </a:lnTo>
                <a:lnTo>
                  <a:pt x="12258" y="11944"/>
                </a:lnTo>
                <a:lnTo>
                  <a:pt x="25297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289" y="3164"/>
                </a:lnTo>
                <a:lnTo>
                  <a:pt x="446181" y="11907"/>
                </a:lnTo>
                <a:lnTo>
                  <a:pt x="454914" y="24915"/>
                </a:lnTo>
                <a:lnTo>
                  <a:pt x="458127" y="40855"/>
                </a:lnTo>
                <a:lnTo>
                  <a:pt x="454914" y="56805"/>
                </a:lnTo>
                <a:lnTo>
                  <a:pt x="446181" y="69876"/>
                </a:lnTo>
                <a:lnTo>
                  <a:pt x="433262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bject 29"/>
          <p:cNvSpPr/>
          <p:nvPr/>
        </p:nvSpPr>
        <p:spPr>
          <a:xfrm>
            <a:off x="726948" y="365759"/>
            <a:ext cx="1840992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bject 30"/>
          <p:cNvSpPr/>
          <p:nvPr/>
        </p:nvSpPr>
        <p:spPr>
          <a:xfrm>
            <a:off x="2839211" y="365759"/>
            <a:ext cx="1853184" cy="3762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bject 31"/>
          <p:cNvSpPr/>
          <p:nvPr/>
        </p:nvSpPr>
        <p:spPr>
          <a:xfrm>
            <a:off x="4968240" y="365759"/>
            <a:ext cx="1886712" cy="3762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bject 32"/>
          <p:cNvSpPr/>
          <p:nvPr/>
        </p:nvSpPr>
        <p:spPr>
          <a:xfrm>
            <a:off x="7124700" y="365759"/>
            <a:ext cx="1874520" cy="3762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bject 9"/>
          <p:cNvSpPr/>
          <p:nvPr/>
        </p:nvSpPr>
        <p:spPr>
          <a:xfrm>
            <a:off x="3108325" y="4602480"/>
            <a:ext cx="1314450" cy="349885"/>
          </a:xfrm>
          <a:custGeom>
            <a:avLst/>
            <a:gdLst/>
            <a:ahLst/>
            <a:cxnLst/>
            <a:rect l="l" t="t" r="r" b="b"/>
            <a:pathLst>
              <a:path w="1217929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217929" h="349885">
                <a:moveTo>
                  <a:pt x="17780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7780" y="343535"/>
                </a:lnTo>
                <a:lnTo>
                  <a:pt x="17780" y="349885"/>
                </a:lnTo>
                <a:close/>
              </a:path>
              <a:path w="1217929" h="349885">
                <a:moveTo>
                  <a:pt x="17780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7780" y="337185"/>
                </a:lnTo>
                <a:lnTo>
                  <a:pt x="17780" y="343535"/>
                </a:lnTo>
                <a:close/>
              </a:path>
              <a:path w="1217929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217929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217929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217929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217929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217929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217929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217929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217929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217929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217929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217929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217929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217929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217929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217929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217929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217929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217929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217929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217929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217929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217929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217929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217929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217929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217929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217929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217929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217929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217929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217929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217929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217929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217929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217929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217929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217929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217929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217929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217929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217929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217929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217929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217929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217929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217929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217929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217929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217929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217929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217929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217929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217929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217929" h="349885">
                <a:moveTo>
                  <a:pt x="1028064" y="12700"/>
                </a:moveTo>
                <a:lnTo>
                  <a:pt x="1015364" y="12700"/>
                </a:lnTo>
                <a:lnTo>
                  <a:pt x="1015364" y="0"/>
                </a:lnTo>
                <a:lnTo>
                  <a:pt x="1028064" y="0"/>
                </a:lnTo>
                <a:lnTo>
                  <a:pt x="1028064" y="12700"/>
                </a:lnTo>
                <a:close/>
              </a:path>
              <a:path w="1217929" h="349885">
                <a:moveTo>
                  <a:pt x="1053464" y="12700"/>
                </a:moveTo>
                <a:lnTo>
                  <a:pt x="1040764" y="12700"/>
                </a:lnTo>
                <a:lnTo>
                  <a:pt x="1040764" y="0"/>
                </a:lnTo>
                <a:lnTo>
                  <a:pt x="1053464" y="0"/>
                </a:lnTo>
                <a:lnTo>
                  <a:pt x="1053464" y="12700"/>
                </a:lnTo>
                <a:close/>
              </a:path>
              <a:path w="1217929" h="349885">
                <a:moveTo>
                  <a:pt x="1078864" y="12700"/>
                </a:moveTo>
                <a:lnTo>
                  <a:pt x="1066164" y="12700"/>
                </a:lnTo>
                <a:lnTo>
                  <a:pt x="1066164" y="0"/>
                </a:lnTo>
                <a:lnTo>
                  <a:pt x="1078864" y="0"/>
                </a:lnTo>
                <a:lnTo>
                  <a:pt x="1078864" y="12700"/>
                </a:lnTo>
                <a:close/>
              </a:path>
              <a:path w="1217929" h="349885">
                <a:moveTo>
                  <a:pt x="1104264" y="12700"/>
                </a:moveTo>
                <a:lnTo>
                  <a:pt x="1091564" y="12700"/>
                </a:lnTo>
                <a:lnTo>
                  <a:pt x="1091564" y="0"/>
                </a:lnTo>
                <a:lnTo>
                  <a:pt x="1104264" y="0"/>
                </a:lnTo>
                <a:lnTo>
                  <a:pt x="1104264" y="12700"/>
                </a:lnTo>
                <a:close/>
              </a:path>
              <a:path w="1217929" h="349885">
                <a:moveTo>
                  <a:pt x="1129664" y="12700"/>
                </a:moveTo>
                <a:lnTo>
                  <a:pt x="1116964" y="12700"/>
                </a:lnTo>
                <a:lnTo>
                  <a:pt x="1116964" y="0"/>
                </a:lnTo>
                <a:lnTo>
                  <a:pt x="1129664" y="0"/>
                </a:lnTo>
                <a:lnTo>
                  <a:pt x="1129664" y="12700"/>
                </a:lnTo>
                <a:close/>
              </a:path>
              <a:path w="1217929" h="349885">
                <a:moveTo>
                  <a:pt x="1155064" y="12700"/>
                </a:moveTo>
                <a:lnTo>
                  <a:pt x="1142364" y="12700"/>
                </a:lnTo>
                <a:lnTo>
                  <a:pt x="1142364" y="0"/>
                </a:lnTo>
                <a:lnTo>
                  <a:pt x="1155064" y="0"/>
                </a:lnTo>
                <a:lnTo>
                  <a:pt x="1155064" y="12700"/>
                </a:lnTo>
                <a:close/>
              </a:path>
              <a:path w="1217929" h="349885">
                <a:moveTo>
                  <a:pt x="1180464" y="12700"/>
                </a:moveTo>
                <a:lnTo>
                  <a:pt x="1167764" y="12700"/>
                </a:lnTo>
                <a:lnTo>
                  <a:pt x="1167764" y="0"/>
                </a:lnTo>
                <a:lnTo>
                  <a:pt x="1180464" y="0"/>
                </a:lnTo>
                <a:lnTo>
                  <a:pt x="1180464" y="12700"/>
                </a:lnTo>
                <a:close/>
              </a:path>
              <a:path w="1217929" h="349885">
                <a:moveTo>
                  <a:pt x="1205864" y="12700"/>
                </a:moveTo>
                <a:lnTo>
                  <a:pt x="1193164" y="12700"/>
                </a:lnTo>
                <a:lnTo>
                  <a:pt x="1193164" y="0"/>
                </a:lnTo>
                <a:lnTo>
                  <a:pt x="1205864" y="0"/>
                </a:lnTo>
                <a:lnTo>
                  <a:pt x="1205864" y="12700"/>
                </a:lnTo>
                <a:close/>
              </a:path>
              <a:path w="1217929" h="349885">
                <a:moveTo>
                  <a:pt x="1217930" y="26035"/>
                </a:moveTo>
                <a:lnTo>
                  <a:pt x="1205230" y="26035"/>
                </a:lnTo>
                <a:lnTo>
                  <a:pt x="1205230" y="13335"/>
                </a:lnTo>
                <a:lnTo>
                  <a:pt x="1217930" y="13335"/>
                </a:lnTo>
                <a:lnTo>
                  <a:pt x="1217930" y="26035"/>
                </a:lnTo>
                <a:close/>
              </a:path>
              <a:path w="1217929" h="349885">
                <a:moveTo>
                  <a:pt x="1217930" y="51435"/>
                </a:moveTo>
                <a:lnTo>
                  <a:pt x="1205230" y="51435"/>
                </a:lnTo>
                <a:lnTo>
                  <a:pt x="1205230" y="38735"/>
                </a:lnTo>
                <a:lnTo>
                  <a:pt x="1217930" y="38735"/>
                </a:lnTo>
                <a:lnTo>
                  <a:pt x="1217930" y="51435"/>
                </a:lnTo>
                <a:close/>
              </a:path>
              <a:path w="1217929" h="349885">
                <a:moveTo>
                  <a:pt x="1217930" y="76835"/>
                </a:moveTo>
                <a:lnTo>
                  <a:pt x="1205230" y="76835"/>
                </a:lnTo>
                <a:lnTo>
                  <a:pt x="1205230" y="64135"/>
                </a:lnTo>
                <a:lnTo>
                  <a:pt x="1217930" y="64135"/>
                </a:lnTo>
                <a:lnTo>
                  <a:pt x="1217930" y="76835"/>
                </a:lnTo>
                <a:close/>
              </a:path>
              <a:path w="1217929" h="349885">
                <a:moveTo>
                  <a:pt x="1217930" y="102235"/>
                </a:moveTo>
                <a:lnTo>
                  <a:pt x="1205230" y="102235"/>
                </a:lnTo>
                <a:lnTo>
                  <a:pt x="1205230" y="89535"/>
                </a:lnTo>
                <a:lnTo>
                  <a:pt x="1217930" y="89535"/>
                </a:lnTo>
                <a:lnTo>
                  <a:pt x="1217930" y="102235"/>
                </a:lnTo>
                <a:close/>
              </a:path>
              <a:path w="1217929" h="349885">
                <a:moveTo>
                  <a:pt x="1217930" y="127635"/>
                </a:moveTo>
                <a:lnTo>
                  <a:pt x="1205230" y="127635"/>
                </a:lnTo>
                <a:lnTo>
                  <a:pt x="1205230" y="114935"/>
                </a:lnTo>
                <a:lnTo>
                  <a:pt x="1217930" y="114935"/>
                </a:lnTo>
                <a:lnTo>
                  <a:pt x="1217930" y="127635"/>
                </a:lnTo>
                <a:close/>
              </a:path>
              <a:path w="1217929" h="349885">
                <a:moveTo>
                  <a:pt x="1217930" y="153035"/>
                </a:moveTo>
                <a:lnTo>
                  <a:pt x="1205230" y="153035"/>
                </a:lnTo>
                <a:lnTo>
                  <a:pt x="1205230" y="140335"/>
                </a:lnTo>
                <a:lnTo>
                  <a:pt x="1217930" y="140335"/>
                </a:lnTo>
                <a:lnTo>
                  <a:pt x="1217930" y="153035"/>
                </a:lnTo>
                <a:close/>
              </a:path>
              <a:path w="1217929" h="349885">
                <a:moveTo>
                  <a:pt x="1217930" y="178435"/>
                </a:moveTo>
                <a:lnTo>
                  <a:pt x="1205230" y="178435"/>
                </a:lnTo>
                <a:lnTo>
                  <a:pt x="1205230" y="165735"/>
                </a:lnTo>
                <a:lnTo>
                  <a:pt x="1217930" y="165735"/>
                </a:lnTo>
                <a:lnTo>
                  <a:pt x="1217930" y="178435"/>
                </a:lnTo>
                <a:close/>
              </a:path>
              <a:path w="1217929" h="349885">
                <a:moveTo>
                  <a:pt x="1217930" y="203835"/>
                </a:moveTo>
                <a:lnTo>
                  <a:pt x="1205230" y="203835"/>
                </a:lnTo>
                <a:lnTo>
                  <a:pt x="1205230" y="191135"/>
                </a:lnTo>
                <a:lnTo>
                  <a:pt x="1217930" y="191135"/>
                </a:lnTo>
                <a:lnTo>
                  <a:pt x="1217930" y="203835"/>
                </a:lnTo>
                <a:close/>
              </a:path>
              <a:path w="1217929" h="349885">
                <a:moveTo>
                  <a:pt x="1217930" y="229235"/>
                </a:moveTo>
                <a:lnTo>
                  <a:pt x="1205230" y="229235"/>
                </a:lnTo>
                <a:lnTo>
                  <a:pt x="1205230" y="216535"/>
                </a:lnTo>
                <a:lnTo>
                  <a:pt x="1217930" y="216535"/>
                </a:lnTo>
                <a:lnTo>
                  <a:pt x="1217930" y="229235"/>
                </a:lnTo>
                <a:close/>
              </a:path>
              <a:path w="1217929" h="349885">
                <a:moveTo>
                  <a:pt x="1217930" y="254635"/>
                </a:moveTo>
                <a:lnTo>
                  <a:pt x="1205230" y="254635"/>
                </a:lnTo>
                <a:lnTo>
                  <a:pt x="1205230" y="241935"/>
                </a:lnTo>
                <a:lnTo>
                  <a:pt x="1217930" y="241935"/>
                </a:lnTo>
                <a:lnTo>
                  <a:pt x="1217930" y="254635"/>
                </a:lnTo>
                <a:close/>
              </a:path>
              <a:path w="1217929" h="349885">
                <a:moveTo>
                  <a:pt x="1217930" y="280035"/>
                </a:moveTo>
                <a:lnTo>
                  <a:pt x="1205230" y="280035"/>
                </a:lnTo>
                <a:lnTo>
                  <a:pt x="1205230" y="267335"/>
                </a:lnTo>
                <a:lnTo>
                  <a:pt x="1217930" y="267335"/>
                </a:lnTo>
                <a:lnTo>
                  <a:pt x="1217930" y="280035"/>
                </a:lnTo>
                <a:close/>
              </a:path>
              <a:path w="1217929" h="349885">
                <a:moveTo>
                  <a:pt x="1217930" y="305435"/>
                </a:moveTo>
                <a:lnTo>
                  <a:pt x="1205230" y="305435"/>
                </a:lnTo>
                <a:lnTo>
                  <a:pt x="1205230" y="292735"/>
                </a:lnTo>
                <a:lnTo>
                  <a:pt x="1217930" y="292735"/>
                </a:lnTo>
                <a:lnTo>
                  <a:pt x="1217930" y="305435"/>
                </a:lnTo>
                <a:close/>
              </a:path>
              <a:path w="1217929" h="349885">
                <a:moveTo>
                  <a:pt x="1217930" y="330835"/>
                </a:moveTo>
                <a:lnTo>
                  <a:pt x="1205230" y="330835"/>
                </a:lnTo>
                <a:lnTo>
                  <a:pt x="1205230" y="318135"/>
                </a:lnTo>
                <a:lnTo>
                  <a:pt x="1217930" y="318135"/>
                </a:lnTo>
                <a:lnTo>
                  <a:pt x="1217930" y="330835"/>
                </a:lnTo>
                <a:close/>
              </a:path>
              <a:path w="1217929" h="349885">
                <a:moveTo>
                  <a:pt x="1211580" y="349885"/>
                </a:moveTo>
                <a:lnTo>
                  <a:pt x="1198880" y="349885"/>
                </a:lnTo>
                <a:lnTo>
                  <a:pt x="1198880" y="337185"/>
                </a:lnTo>
                <a:lnTo>
                  <a:pt x="1211580" y="337185"/>
                </a:lnTo>
                <a:lnTo>
                  <a:pt x="1211580" y="349885"/>
                </a:lnTo>
                <a:close/>
              </a:path>
              <a:path w="1217929" h="349885">
                <a:moveTo>
                  <a:pt x="1186180" y="349885"/>
                </a:moveTo>
                <a:lnTo>
                  <a:pt x="1173480" y="349885"/>
                </a:lnTo>
                <a:lnTo>
                  <a:pt x="1173480" y="337185"/>
                </a:lnTo>
                <a:lnTo>
                  <a:pt x="1186180" y="337185"/>
                </a:lnTo>
                <a:lnTo>
                  <a:pt x="1186180" y="349885"/>
                </a:lnTo>
                <a:close/>
              </a:path>
              <a:path w="1217929" h="349885">
                <a:moveTo>
                  <a:pt x="1160780" y="349885"/>
                </a:moveTo>
                <a:lnTo>
                  <a:pt x="1148080" y="349885"/>
                </a:lnTo>
                <a:lnTo>
                  <a:pt x="1148080" y="337185"/>
                </a:lnTo>
                <a:lnTo>
                  <a:pt x="1160780" y="337185"/>
                </a:lnTo>
                <a:lnTo>
                  <a:pt x="1160780" y="349885"/>
                </a:lnTo>
                <a:close/>
              </a:path>
              <a:path w="1217929" h="349885">
                <a:moveTo>
                  <a:pt x="1135380" y="349885"/>
                </a:moveTo>
                <a:lnTo>
                  <a:pt x="1122680" y="349885"/>
                </a:lnTo>
                <a:lnTo>
                  <a:pt x="1122680" y="337185"/>
                </a:lnTo>
                <a:lnTo>
                  <a:pt x="1135380" y="337185"/>
                </a:lnTo>
                <a:lnTo>
                  <a:pt x="1135380" y="349885"/>
                </a:lnTo>
                <a:close/>
              </a:path>
              <a:path w="1217929" h="349885">
                <a:moveTo>
                  <a:pt x="1109980" y="349885"/>
                </a:moveTo>
                <a:lnTo>
                  <a:pt x="1097280" y="349885"/>
                </a:lnTo>
                <a:lnTo>
                  <a:pt x="1097280" y="337185"/>
                </a:lnTo>
                <a:lnTo>
                  <a:pt x="1109980" y="337185"/>
                </a:lnTo>
                <a:lnTo>
                  <a:pt x="1109980" y="349885"/>
                </a:lnTo>
                <a:close/>
              </a:path>
              <a:path w="1217929" h="349885">
                <a:moveTo>
                  <a:pt x="1084580" y="349885"/>
                </a:moveTo>
                <a:lnTo>
                  <a:pt x="1071880" y="349885"/>
                </a:lnTo>
                <a:lnTo>
                  <a:pt x="1071880" y="337185"/>
                </a:lnTo>
                <a:lnTo>
                  <a:pt x="1084580" y="337185"/>
                </a:lnTo>
                <a:lnTo>
                  <a:pt x="1084580" y="349885"/>
                </a:lnTo>
                <a:close/>
              </a:path>
              <a:path w="1217929" h="349885">
                <a:moveTo>
                  <a:pt x="1059180" y="349885"/>
                </a:moveTo>
                <a:lnTo>
                  <a:pt x="1046480" y="349885"/>
                </a:lnTo>
                <a:lnTo>
                  <a:pt x="1046480" y="337185"/>
                </a:lnTo>
                <a:lnTo>
                  <a:pt x="1059180" y="337185"/>
                </a:lnTo>
                <a:lnTo>
                  <a:pt x="1059180" y="349885"/>
                </a:lnTo>
                <a:close/>
              </a:path>
              <a:path w="1217929" h="349885">
                <a:moveTo>
                  <a:pt x="1033780" y="349885"/>
                </a:moveTo>
                <a:lnTo>
                  <a:pt x="1021080" y="349885"/>
                </a:lnTo>
                <a:lnTo>
                  <a:pt x="1021080" y="337185"/>
                </a:lnTo>
                <a:lnTo>
                  <a:pt x="1033780" y="337185"/>
                </a:lnTo>
                <a:lnTo>
                  <a:pt x="1033780" y="349885"/>
                </a:lnTo>
                <a:close/>
              </a:path>
              <a:path w="1217929" h="349885">
                <a:moveTo>
                  <a:pt x="1008380" y="349885"/>
                </a:moveTo>
                <a:lnTo>
                  <a:pt x="995680" y="349885"/>
                </a:lnTo>
                <a:lnTo>
                  <a:pt x="995680" y="337185"/>
                </a:lnTo>
                <a:lnTo>
                  <a:pt x="1008380" y="337185"/>
                </a:lnTo>
                <a:lnTo>
                  <a:pt x="1008380" y="349885"/>
                </a:lnTo>
                <a:close/>
              </a:path>
              <a:path w="1217929" h="349885">
                <a:moveTo>
                  <a:pt x="982980" y="349885"/>
                </a:moveTo>
                <a:lnTo>
                  <a:pt x="970280" y="349885"/>
                </a:lnTo>
                <a:lnTo>
                  <a:pt x="970280" y="337185"/>
                </a:lnTo>
                <a:lnTo>
                  <a:pt x="982980" y="337185"/>
                </a:lnTo>
                <a:lnTo>
                  <a:pt x="982980" y="349885"/>
                </a:lnTo>
                <a:close/>
              </a:path>
              <a:path w="1217929" h="349885">
                <a:moveTo>
                  <a:pt x="957580" y="349885"/>
                </a:moveTo>
                <a:lnTo>
                  <a:pt x="944880" y="349885"/>
                </a:lnTo>
                <a:lnTo>
                  <a:pt x="944880" y="337185"/>
                </a:lnTo>
                <a:lnTo>
                  <a:pt x="957580" y="337185"/>
                </a:lnTo>
                <a:lnTo>
                  <a:pt x="957580" y="349885"/>
                </a:lnTo>
                <a:close/>
              </a:path>
              <a:path w="1217929" h="349885">
                <a:moveTo>
                  <a:pt x="932180" y="349885"/>
                </a:moveTo>
                <a:lnTo>
                  <a:pt x="919480" y="349885"/>
                </a:lnTo>
                <a:lnTo>
                  <a:pt x="919480" y="337185"/>
                </a:lnTo>
                <a:lnTo>
                  <a:pt x="932180" y="337185"/>
                </a:lnTo>
                <a:lnTo>
                  <a:pt x="932180" y="349885"/>
                </a:lnTo>
                <a:close/>
              </a:path>
              <a:path w="1217929" h="349885">
                <a:moveTo>
                  <a:pt x="906780" y="349885"/>
                </a:moveTo>
                <a:lnTo>
                  <a:pt x="894080" y="349885"/>
                </a:lnTo>
                <a:lnTo>
                  <a:pt x="894080" y="337185"/>
                </a:lnTo>
                <a:lnTo>
                  <a:pt x="906780" y="337185"/>
                </a:lnTo>
                <a:lnTo>
                  <a:pt x="906780" y="349885"/>
                </a:lnTo>
                <a:close/>
              </a:path>
              <a:path w="1217929" h="349885">
                <a:moveTo>
                  <a:pt x="881380" y="349885"/>
                </a:moveTo>
                <a:lnTo>
                  <a:pt x="868680" y="349885"/>
                </a:lnTo>
                <a:lnTo>
                  <a:pt x="868680" y="337185"/>
                </a:lnTo>
                <a:lnTo>
                  <a:pt x="881380" y="337185"/>
                </a:lnTo>
                <a:lnTo>
                  <a:pt x="881380" y="349885"/>
                </a:lnTo>
                <a:close/>
              </a:path>
              <a:path w="1217929" h="349885">
                <a:moveTo>
                  <a:pt x="855980" y="349885"/>
                </a:moveTo>
                <a:lnTo>
                  <a:pt x="843280" y="349885"/>
                </a:lnTo>
                <a:lnTo>
                  <a:pt x="843280" y="337185"/>
                </a:lnTo>
                <a:lnTo>
                  <a:pt x="855980" y="337185"/>
                </a:lnTo>
                <a:lnTo>
                  <a:pt x="855980" y="349885"/>
                </a:lnTo>
                <a:close/>
              </a:path>
              <a:path w="1217929" h="349885">
                <a:moveTo>
                  <a:pt x="830580" y="349885"/>
                </a:moveTo>
                <a:lnTo>
                  <a:pt x="817880" y="349885"/>
                </a:lnTo>
                <a:lnTo>
                  <a:pt x="817880" y="337185"/>
                </a:lnTo>
                <a:lnTo>
                  <a:pt x="830580" y="337185"/>
                </a:lnTo>
                <a:lnTo>
                  <a:pt x="830580" y="349885"/>
                </a:lnTo>
                <a:close/>
              </a:path>
              <a:path w="1217929" h="349885">
                <a:moveTo>
                  <a:pt x="805180" y="349885"/>
                </a:moveTo>
                <a:lnTo>
                  <a:pt x="792480" y="349885"/>
                </a:lnTo>
                <a:lnTo>
                  <a:pt x="792480" y="337185"/>
                </a:lnTo>
                <a:lnTo>
                  <a:pt x="805180" y="337185"/>
                </a:lnTo>
                <a:lnTo>
                  <a:pt x="805180" y="349885"/>
                </a:lnTo>
                <a:close/>
              </a:path>
              <a:path w="1217929" h="349885">
                <a:moveTo>
                  <a:pt x="779780" y="349885"/>
                </a:moveTo>
                <a:lnTo>
                  <a:pt x="767080" y="349885"/>
                </a:lnTo>
                <a:lnTo>
                  <a:pt x="767080" y="337185"/>
                </a:lnTo>
                <a:lnTo>
                  <a:pt x="779780" y="337185"/>
                </a:lnTo>
                <a:lnTo>
                  <a:pt x="779780" y="349885"/>
                </a:lnTo>
                <a:close/>
              </a:path>
              <a:path w="1217929" h="349885">
                <a:moveTo>
                  <a:pt x="754380" y="349885"/>
                </a:moveTo>
                <a:lnTo>
                  <a:pt x="741680" y="349885"/>
                </a:lnTo>
                <a:lnTo>
                  <a:pt x="741680" y="337185"/>
                </a:lnTo>
                <a:lnTo>
                  <a:pt x="754380" y="337185"/>
                </a:lnTo>
                <a:lnTo>
                  <a:pt x="754380" y="349885"/>
                </a:lnTo>
                <a:close/>
              </a:path>
              <a:path w="1217929" h="349885">
                <a:moveTo>
                  <a:pt x="728980" y="349885"/>
                </a:moveTo>
                <a:lnTo>
                  <a:pt x="716280" y="349885"/>
                </a:lnTo>
                <a:lnTo>
                  <a:pt x="716280" y="337185"/>
                </a:lnTo>
                <a:lnTo>
                  <a:pt x="728980" y="337185"/>
                </a:lnTo>
                <a:lnTo>
                  <a:pt x="728980" y="349885"/>
                </a:lnTo>
                <a:close/>
              </a:path>
              <a:path w="1217929" h="349885">
                <a:moveTo>
                  <a:pt x="703580" y="349885"/>
                </a:moveTo>
                <a:lnTo>
                  <a:pt x="690880" y="349885"/>
                </a:lnTo>
                <a:lnTo>
                  <a:pt x="690880" y="337185"/>
                </a:lnTo>
                <a:lnTo>
                  <a:pt x="703580" y="337185"/>
                </a:lnTo>
                <a:lnTo>
                  <a:pt x="703580" y="349885"/>
                </a:lnTo>
                <a:close/>
              </a:path>
              <a:path w="1217929" h="349885">
                <a:moveTo>
                  <a:pt x="678180" y="349885"/>
                </a:moveTo>
                <a:lnTo>
                  <a:pt x="665480" y="349885"/>
                </a:lnTo>
                <a:lnTo>
                  <a:pt x="665480" y="337185"/>
                </a:lnTo>
                <a:lnTo>
                  <a:pt x="678180" y="337185"/>
                </a:lnTo>
                <a:lnTo>
                  <a:pt x="678180" y="349885"/>
                </a:lnTo>
                <a:close/>
              </a:path>
              <a:path w="1217929" h="349885">
                <a:moveTo>
                  <a:pt x="652780" y="349885"/>
                </a:moveTo>
                <a:lnTo>
                  <a:pt x="640080" y="349885"/>
                </a:lnTo>
                <a:lnTo>
                  <a:pt x="640080" y="337185"/>
                </a:lnTo>
                <a:lnTo>
                  <a:pt x="652780" y="337185"/>
                </a:lnTo>
                <a:lnTo>
                  <a:pt x="652780" y="349885"/>
                </a:lnTo>
                <a:close/>
              </a:path>
              <a:path w="1217929" h="349885">
                <a:moveTo>
                  <a:pt x="627380" y="349885"/>
                </a:moveTo>
                <a:lnTo>
                  <a:pt x="614680" y="349885"/>
                </a:lnTo>
                <a:lnTo>
                  <a:pt x="614680" y="337185"/>
                </a:lnTo>
                <a:lnTo>
                  <a:pt x="627380" y="337185"/>
                </a:lnTo>
                <a:lnTo>
                  <a:pt x="627380" y="349885"/>
                </a:lnTo>
                <a:close/>
              </a:path>
              <a:path w="1217929" h="349885">
                <a:moveTo>
                  <a:pt x="601980" y="349885"/>
                </a:moveTo>
                <a:lnTo>
                  <a:pt x="589280" y="349885"/>
                </a:lnTo>
                <a:lnTo>
                  <a:pt x="589280" y="337185"/>
                </a:lnTo>
                <a:lnTo>
                  <a:pt x="601980" y="337185"/>
                </a:lnTo>
                <a:lnTo>
                  <a:pt x="601980" y="349885"/>
                </a:lnTo>
                <a:close/>
              </a:path>
              <a:path w="1217929" h="349885">
                <a:moveTo>
                  <a:pt x="576580" y="349885"/>
                </a:moveTo>
                <a:lnTo>
                  <a:pt x="563880" y="349885"/>
                </a:lnTo>
                <a:lnTo>
                  <a:pt x="563880" y="337185"/>
                </a:lnTo>
                <a:lnTo>
                  <a:pt x="576580" y="337185"/>
                </a:lnTo>
                <a:lnTo>
                  <a:pt x="576580" y="349885"/>
                </a:lnTo>
                <a:close/>
              </a:path>
              <a:path w="1217929" h="349885">
                <a:moveTo>
                  <a:pt x="551180" y="349885"/>
                </a:moveTo>
                <a:lnTo>
                  <a:pt x="538480" y="349885"/>
                </a:lnTo>
                <a:lnTo>
                  <a:pt x="538480" y="337185"/>
                </a:lnTo>
                <a:lnTo>
                  <a:pt x="551180" y="337185"/>
                </a:lnTo>
                <a:lnTo>
                  <a:pt x="551180" y="349885"/>
                </a:lnTo>
                <a:close/>
              </a:path>
              <a:path w="1217929" h="349885">
                <a:moveTo>
                  <a:pt x="525780" y="349885"/>
                </a:moveTo>
                <a:lnTo>
                  <a:pt x="513080" y="349885"/>
                </a:lnTo>
                <a:lnTo>
                  <a:pt x="513080" y="337185"/>
                </a:lnTo>
                <a:lnTo>
                  <a:pt x="525780" y="337185"/>
                </a:lnTo>
                <a:lnTo>
                  <a:pt x="525780" y="349885"/>
                </a:lnTo>
                <a:close/>
              </a:path>
              <a:path w="1217929" h="349885">
                <a:moveTo>
                  <a:pt x="500380" y="349885"/>
                </a:moveTo>
                <a:lnTo>
                  <a:pt x="487680" y="349885"/>
                </a:lnTo>
                <a:lnTo>
                  <a:pt x="487680" y="337185"/>
                </a:lnTo>
                <a:lnTo>
                  <a:pt x="500380" y="337185"/>
                </a:lnTo>
                <a:lnTo>
                  <a:pt x="500380" y="349885"/>
                </a:lnTo>
                <a:close/>
              </a:path>
              <a:path w="1217929" h="349885">
                <a:moveTo>
                  <a:pt x="474980" y="349885"/>
                </a:moveTo>
                <a:lnTo>
                  <a:pt x="462280" y="349885"/>
                </a:lnTo>
                <a:lnTo>
                  <a:pt x="462280" y="337185"/>
                </a:lnTo>
                <a:lnTo>
                  <a:pt x="474980" y="337185"/>
                </a:lnTo>
                <a:lnTo>
                  <a:pt x="474980" y="349885"/>
                </a:lnTo>
                <a:close/>
              </a:path>
              <a:path w="1217929" h="349885">
                <a:moveTo>
                  <a:pt x="449580" y="349885"/>
                </a:moveTo>
                <a:lnTo>
                  <a:pt x="436880" y="349885"/>
                </a:lnTo>
                <a:lnTo>
                  <a:pt x="436880" y="337185"/>
                </a:lnTo>
                <a:lnTo>
                  <a:pt x="449580" y="337185"/>
                </a:lnTo>
                <a:lnTo>
                  <a:pt x="449580" y="349885"/>
                </a:lnTo>
                <a:close/>
              </a:path>
              <a:path w="1217929" h="349885">
                <a:moveTo>
                  <a:pt x="424180" y="349885"/>
                </a:moveTo>
                <a:lnTo>
                  <a:pt x="411480" y="349885"/>
                </a:lnTo>
                <a:lnTo>
                  <a:pt x="411480" y="337185"/>
                </a:lnTo>
                <a:lnTo>
                  <a:pt x="424180" y="337185"/>
                </a:lnTo>
                <a:lnTo>
                  <a:pt x="424180" y="349885"/>
                </a:lnTo>
                <a:close/>
              </a:path>
              <a:path w="1217929" h="349885">
                <a:moveTo>
                  <a:pt x="398780" y="349885"/>
                </a:moveTo>
                <a:lnTo>
                  <a:pt x="386080" y="349885"/>
                </a:lnTo>
                <a:lnTo>
                  <a:pt x="386080" y="337185"/>
                </a:lnTo>
                <a:lnTo>
                  <a:pt x="398780" y="337185"/>
                </a:lnTo>
                <a:lnTo>
                  <a:pt x="398780" y="349885"/>
                </a:lnTo>
                <a:close/>
              </a:path>
              <a:path w="1217929" h="349885">
                <a:moveTo>
                  <a:pt x="373380" y="349885"/>
                </a:moveTo>
                <a:lnTo>
                  <a:pt x="360680" y="349885"/>
                </a:lnTo>
                <a:lnTo>
                  <a:pt x="360680" y="337185"/>
                </a:lnTo>
                <a:lnTo>
                  <a:pt x="373380" y="337185"/>
                </a:lnTo>
                <a:lnTo>
                  <a:pt x="373380" y="349885"/>
                </a:lnTo>
                <a:close/>
              </a:path>
              <a:path w="1217929" h="349885">
                <a:moveTo>
                  <a:pt x="347980" y="349885"/>
                </a:moveTo>
                <a:lnTo>
                  <a:pt x="335280" y="349885"/>
                </a:lnTo>
                <a:lnTo>
                  <a:pt x="335280" y="337185"/>
                </a:lnTo>
                <a:lnTo>
                  <a:pt x="347980" y="337185"/>
                </a:lnTo>
                <a:lnTo>
                  <a:pt x="347980" y="349885"/>
                </a:lnTo>
                <a:close/>
              </a:path>
              <a:path w="1217929" h="349885">
                <a:moveTo>
                  <a:pt x="322580" y="349885"/>
                </a:moveTo>
                <a:lnTo>
                  <a:pt x="309880" y="349885"/>
                </a:lnTo>
                <a:lnTo>
                  <a:pt x="309880" y="337185"/>
                </a:lnTo>
                <a:lnTo>
                  <a:pt x="322580" y="337185"/>
                </a:lnTo>
                <a:lnTo>
                  <a:pt x="322580" y="349885"/>
                </a:lnTo>
                <a:close/>
              </a:path>
              <a:path w="1217929" h="349885">
                <a:moveTo>
                  <a:pt x="297180" y="349885"/>
                </a:moveTo>
                <a:lnTo>
                  <a:pt x="284480" y="349885"/>
                </a:lnTo>
                <a:lnTo>
                  <a:pt x="284480" y="337185"/>
                </a:lnTo>
                <a:lnTo>
                  <a:pt x="297180" y="337185"/>
                </a:lnTo>
                <a:lnTo>
                  <a:pt x="297180" y="349885"/>
                </a:lnTo>
                <a:close/>
              </a:path>
              <a:path w="1217929" h="349885">
                <a:moveTo>
                  <a:pt x="271780" y="349885"/>
                </a:moveTo>
                <a:lnTo>
                  <a:pt x="259080" y="349885"/>
                </a:lnTo>
                <a:lnTo>
                  <a:pt x="259080" y="337185"/>
                </a:lnTo>
                <a:lnTo>
                  <a:pt x="271780" y="337185"/>
                </a:lnTo>
                <a:lnTo>
                  <a:pt x="271780" y="349885"/>
                </a:lnTo>
                <a:close/>
              </a:path>
              <a:path w="1217929" h="349885">
                <a:moveTo>
                  <a:pt x="246380" y="349885"/>
                </a:moveTo>
                <a:lnTo>
                  <a:pt x="233680" y="349885"/>
                </a:lnTo>
                <a:lnTo>
                  <a:pt x="233680" y="337185"/>
                </a:lnTo>
                <a:lnTo>
                  <a:pt x="246380" y="337185"/>
                </a:lnTo>
                <a:lnTo>
                  <a:pt x="246380" y="349885"/>
                </a:lnTo>
                <a:close/>
              </a:path>
              <a:path w="1217929" h="349885">
                <a:moveTo>
                  <a:pt x="220980" y="349885"/>
                </a:moveTo>
                <a:lnTo>
                  <a:pt x="208280" y="349885"/>
                </a:lnTo>
                <a:lnTo>
                  <a:pt x="208280" y="337185"/>
                </a:lnTo>
                <a:lnTo>
                  <a:pt x="220980" y="337185"/>
                </a:lnTo>
                <a:lnTo>
                  <a:pt x="220980" y="349885"/>
                </a:lnTo>
                <a:close/>
              </a:path>
              <a:path w="1217929" h="349885">
                <a:moveTo>
                  <a:pt x="195580" y="349885"/>
                </a:moveTo>
                <a:lnTo>
                  <a:pt x="182880" y="349885"/>
                </a:lnTo>
                <a:lnTo>
                  <a:pt x="182880" y="337185"/>
                </a:lnTo>
                <a:lnTo>
                  <a:pt x="195580" y="337185"/>
                </a:lnTo>
                <a:lnTo>
                  <a:pt x="195580" y="349885"/>
                </a:lnTo>
                <a:close/>
              </a:path>
              <a:path w="1217929" h="349885">
                <a:moveTo>
                  <a:pt x="170180" y="349885"/>
                </a:moveTo>
                <a:lnTo>
                  <a:pt x="157480" y="349885"/>
                </a:lnTo>
                <a:lnTo>
                  <a:pt x="157480" y="337185"/>
                </a:lnTo>
                <a:lnTo>
                  <a:pt x="170180" y="337185"/>
                </a:lnTo>
                <a:lnTo>
                  <a:pt x="170180" y="349885"/>
                </a:lnTo>
                <a:close/>
              </a:path>
              <a:path w="1217929" h="349885">
                <a:moveTo>
                  <a:pt x="144780" y="349885"/>
                </a:moveTo>
                <a:lnTo>
                  <a:pt x="132080" y="349885"/>
                </a:lnTo>
                <a:lnTo>
                  <a:pt x="132080" y="337185"/>
                </a:lnTo>
                <a:lnTo>
                  <a:pt x="144780" y="337185"/>
                </a:lnTo>
                <a:lnTo>
                  <a:pt x="144780" y="349885"/>
                </a:lnTo>
                <a:close/>
              </a:path>
              <a:path w="1217929" h="349885">
                <a:moveTo>
                  <a:pt x="119380" y="349885"/>
                </a:moveTo>
                <a:lnTo>
                  <a:pt x="106680" y="349885"/>
                </a:lnTo>
                <a:lnTo>
                  <a:pt x="106680" y="337185"/>
                </a:lnTo>
                <a:lnTo>
                  <a:pt x="119380" y="337185"/>
                </a:lnTo>
                <a:lnTo>
                  <a:pt x="119380" y="349885"/>
                </a:lnTo>
                <a:close/>
              </a:path>
              <a:path w="1217929" h="349885">
                <a:moveTo>
                  <a:pt x="93980" y="349885"/>
                </a:moveTo>
                <a:lnTo>
                  <a:pt x="81280" y="349885"/>
                </a:lnTo>
                <a:lnTo>
                  <a:pt x="81280" y="337185"/>
                </a:lnTo>
                <a:lnTo>
                  <a:pt x="93980" y="337185"/>
                </a:lnTo>
                <a:lnTo>
                  <a:pt x="93980" y="349885"/>
                </a:lnTo>
                <a:close/>
              </a:path>
              <a:path w="1217929" h="349885">
                <a:moveTo>
                  <a:pt x="68580" y="349885"/>
                </a:moveTo>
                <a:lnTo>
                  <a:pt x="55880" y="349885"/>
                </a:lnTo>
                <a:lnTo>
                  <a:pt x="55880" y="337185"/>
                </a:lnTo>
                <a:lnTo>
                  <a:pt x="68580" y="337185"/>
                </a:lnTo>
                <a:lnTo>
                  <a:pt x="68580" y="349885"/>
                </a:lnTo>
                <a:close/>
              </a:path>
              <a:path w="1217929" h="349885">
                <a:moveTo>
                  <a:pt x="43180" y="349885"/>
                </a:moveTo>
                <a:lnTo>
                  <a:pt x="30480" y="349885"/>
                </a:lnTo>
                <a:lnTo>
                  <a:pt x="30480" y="337185"/>
                </a:lnTo>
                <a:lnTo>
                  <a:pt x="43180" y="337185"/>
                </a:lnTo>
                <a:lnTo>
                  <a:pt x="43180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3025139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360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251459" y="489204"/>
            <a:ext cx="288290" cy="2536190"/>
          </a:xfrm>
          <a:custGeom>
            <a:avLst/>
            <a:gdLst/>
            <a:ahLst/>
            <a:cxnLst/>
            <a:rect l="l" t="t" r="r" b="b"/>
            <a:pathLst>
              <a:path w="288290" h="2536190">
                <a:moveTo>
                  <a:pt x="0" y="0"/>
                </a:moveTo>
                <a:lnTo>
                  <a:pt x="288036" y="0"/>
                </a:lnTo>
                <a:lnTo>
                  <a:pt x="288036" y="2535936"/>
                </a:lnTo>
                <a:lnTo>
                  <a:pt x="0" y="253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5" name="object 4"/>
          <p:cNvSpPr txBox="1"/>
          <p:nvPr/>
        </p:nvSpPr>
        <p:spPr>
          <a:xfrm>
            <a:off x="251459" y="511809"/>
            <a:ext cx="288290" cy="2473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42545" marR="3492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美 约 吧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049655" y="4602479"/>
            <a:ext cx="1217930" cy="349885"/>
          </a:xfrm>
          <a:custGeom>
            <a:avLst/>
            <a:gdLst/>
            <a:ahLst/>
            <a:cxnLst/>
            <a:rect l="l" t="t" r="r" b="b"/>
            <a:pathLst>
              <a:path w="1217930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217930" h="349885">
                <a:moveTo>
                  <a:pt x="17779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7779" y="343535"/>
                </a:lnTo>
                <a:lnTo>
                  <a:pt x="17779" y="349885"/>
                </a:lnTo>
                <a:close/>
              </a:path>
              <a:path w="1217930" h="349885">
                <a:moveTo>
                  <a:pt x="17779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7779" y="337185"/>
                </a:lnTo>
                <a:lnTo>
                  <a:pt x="17779" y="343535"/>
                </a:lnTo>
                <a:close/>
              </a:path>
              <a:path w="1217930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217930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217930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217930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217930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217930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217930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217930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217930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217930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217930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217930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217930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217930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217930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217930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217930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217930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217930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217930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217930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217930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217930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217930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217930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217930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217930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217930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217930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217930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217930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217930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217930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217930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217930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217930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217930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217930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217930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217930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217930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217930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217930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217930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217930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217930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217930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217930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217930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217930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217930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217930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217930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217930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217930" h="349885">
                <a:moveTo>
                  <a:pt x="1028064" y="12700"/>
                </a:moveTo>
                <a:lnTo>
                  <a:pt x="1015364" y="12700"/>
                </a:lnTo>
                <a:lnTo>
                  <a:pt x="1015364" y="0"/>
                </a:lnTo>
                <a:lnTo>
                  <a:pt x="1028064" y="0"/>
                </a:lnTo>
                <a:lnTo>
                  <a:pt x="1028064" y="12700"/>
                </a:lnTo>
                <a:close/>
              </a:path>
              <a:path w="1217930" h="349885">
                <a:moveTo>
                  <a:pt x="1053464" y="12700"/>
                </a:moveTo>
                <a:lnTo>
                  <a:pt x="1040764" y="12700"/>
                </a:lnTo>
                <a:lnTo>
                  <a:pt x="1040764" y="0"/>
                </a:lnTo>
                <a:lnTo>
                  <a:pt x="1053464" y="0"/>
                </a:lnTo>
                <a:lnTo>
                  <a:pt x="1053464" y="12700"/>
                </a:lnTo>
                <a:close/>
              </a:path>
              <a:path w="1217930" h="349885">
                <a:moveTo>
                  <a:pt x="1078864" y="12700"/>
                </a:moveTo>
                <a:lnTo>
                  <a:pt x="1066164" y="12700"/>
                </a:lnTo>
                <a:lnTo>
                  <a:pt x="1066164" y="0"/>
                </a:lnTo>
                <a:lnTo>
                  <a:pt x="1078864" y="0"/>
                </a:lnTo>
                <a:lnTo>
                  <a:pt x="1078864" y="12700"/>
                </a:lnTo>
                <a:close/>
              </a:path>
              <a:path w="1217930" h="349885">
                <a:moveTo>
                  <a:pt x="1104264" y="12700"/>
                </a:moveTo>
                <a:lnTo>
                  <a:pt x="1091564" y="12700"/>
                </a:lnTo>
                <a:lnTo>
                  <a:pt x="1091564" y="0"/>
                </a:lnTo>
                <a:lnTo>
                  <a:pt x="1104264" y="0"/>
                </a:lnTo>
                <a:lnTo>
                  <a:pt x="1104264" y="12700"/>
                </a:lnTo>
                <a:close/>
              </a:path>
              <a:path w="1217930" h="349885">
                <a:moveTo>
                  <a:pt x="1129664" y="12700"/>
                </a:moveTo>
                <a:lnTo>
                  <a:pt x="1116964" y="12700"/>
                </a:lnTo>
                <a:lnTo>
                  <a:pt x="1116964" y="0"/>
                </a:lnTo>
                <a:lnTo>
                  <a:pt x="1129664" y="0"/>
                </a:lnTo>
                <a:lnTo>
                  <a:pt x="1129664" y="12700"/>
                </a:lnTo>
                <a:close/>
              </a:path>
              <a:path w="1217930" h="349885">
                <a:moveTo>
                  <a:pt x="1155064" y="12700"/>
                </a:moveTo>
                <a:lnTo>
                  <a:pt x="1142364" y="12700"/>
                </a:lnTo>
                <a:lnTo>
                  <a:pt x="1142364" y="0"/>
                </a:lnTo>
                <a:lnTo>
                  <a:pt x="1155064" y="0"/>
                </a:lnTo>
                <a:lnTo>
                  <a:pt x="1155064" y="12700"/>
                </a:lnTo>
                <a:close/>
              </a:path>
              <a:path w="1217930" h="349885">
                <a:moveTo>
                  <a:pt x="1180464" y="12700"/>
                </a:moveTo>
                <a:lnTo>
                  <a:pt x="1167764" y="12700"/>
                </a:lnTo>
                <a:lnTo>
                  <a:pt x="1167764" y="0"/>
                </a:lnTo>
                <a:lnTo>
                  <a:pt x="1180464" y="0"/>
                </a:lnTo>
                <a:lnTo>
                  <a:pt x="1180464" y="12700"/>
                </a:lnTo>
                <a:close/>
              </a:path>
              <a:path w="1217930" h="349885">
                <a:moveTo>
                  <a:pt x="1205864" y="12700"/>
                </a:moveTo>
                <a:lnTo>
                  <a:pt x="1193164" y="12700"/>
                </a:lnTo>
                <a:lnTo>
                  <a:pt x="1193164" y="0"/>
                </a:lnTo>
                <a:lnTo>
                  <a:pt x="1205864" y="0"/>
                </a:lnTo>
                <a:lnTo>
                  <a:pt x="1205864" y="12700"/>
                </a:lnTo>
                <a:close/>
              </a:path>
              <a:path w="1217930" h="349885">
                <a:moveTo>
                  <a:pt x="1217930" y="26035"/>
                </a:moveTo>
                <a:lnTo>
                  <a:pt x="1205230" y="26035"/>
                </a:lnTo>
                <a:lnTo>
                  <a:pt x="1205230" y="13335"/>
                </a:lnTo>
                <a:lnTo>
                  <a:pt x="1217930" y="13335"/>
                </a:lnTo>
                <a:lnTo>
                  <a:pt x="1217930" y="26035"/>
                </a:lnTo>
                <a:close/>
              </a:path>
              <a:path w="1217930" h="349885">
                <a:moveTo>
                  <a:pt x="1217930" y="51435"/>
                </a:moveTo>
                <a:lnTo>
                  <a:pt x="1205230" y="51435"/>
                </a:lnTo>
                <a:lnTo>
                  <a:pt x="1205230" y="38735"/>
                </a:lnTo>
                <a:lnTo>
                  <a:pt x="1217930" y="38735"/>
                </a:lnTo>
                <a:lnTo>
                  <a:pt x="1217930" y="51435"/>
                </a:lnTo>
                <a:close/>
              </a:path>
              <a:path w="1217930" h="349885">
                <a:moveTo>
                  <a:pt x="1217930" y="76835"/>
                </a:moveTo>
                <a:lnTo>
                  <a:pt x="1205230" y="76835"/>
                </a:lnTo>
                <a:lnTo>
                  <a:pt x="1205230" y="64135"/>
                </a:lnTo>
                <a:lnTo>
                  <a:pt x="1217930" y="64135"/>
                </a:lnTo>
                <a:lnTo>
                  <a:pt x="1217930" y="76835"/>
                </a:lnTo>
                <a:close/>
              </a:path>
              <a:path w="1217930" h="349885">
                <a:moveTo>
                  <a:pt x="1217930" y="102235"/>
                </a:moveTo>
                <a:lnTo>
                  <a:pt x="1205230" y="102235"/>
                </a:lnTo>
                <a:lnTo>
                  <a:pt x="1205230" y="89535"/>
                </a:lnTo>
                <a:lnTo>
                  <a:pt x="1217930" y="89535"/>
                </a:lnTo>
                <a:lnTo>
                  <a:pt x="1217930" y="102235"/>
                </a:lnTo>
                <a:close/>
              </a:path>
              <a:path w="1217930" h="349885">
                <a:moveTo>
                  <a:pt x="1217930" y="127635"/>
                </a:moveTo>
                <a:lnTo>
                  <a:pt x="1205230" y="127635"/>
                </a:lnTo>
                <a:lnTo>
                  <a:pt x="1205230" y="114935"/>
                </a:lnTo>
                <a:lnTo>
                  <a:pt x="1217930" y="114935"/>
                </a:lnTo>
                <a:lnTo>
                  <a:pt x="1217930" y="127635"/>
                </a:lnTo>
                <a:close/>
              </a:path>
              <a:path w="1217930" h="349885">
                <a:moveTo>
                  <a:pt x="1217930" y="153035"/>
                </a:moveTo>
                <a:lnTo>
                  <a:pt x="1205230" y="153035"/>
                </a:lnTo>
                <a:lnTo>
                  <a:pt x="1205230" y="140335"/>
                </a:lnTo>
                <a:lnTo>
                  <a:pt x="1217930" y="140335"/>
                </a:lnTo>
                <a:lnTo>
                  <a:pt x="1217930" y="153035"/>
                </a:lnTo>
                <a:close/>
              </a:path>
              <a:path w="1217930" h="349885">
                <a:moveTo>
                  <a:pt x="1217930" y="178435"/>
                </a:moveTo>
                <a:lnTo>
                  <a:pt x="1205230" y="178435"/>
                </a:lnTo>
                <a:lnTo>
                  <a:pt x="1205230" y="165735"/>
                </a:lnTo>
                <a:lnTo>
                  <a:pt x="1217930" y="165735"/>
                </a:lnTo>
                <a:lnTo>
                  <a:pt x="1217930" y="178435"/>
                </a:lnTo>
                <a:close/>
              </a:path>
              <a:path w="1217930" h="349885">
                <a:moveTo>
                  <a:pt x="1217930" y="203835"/>
                </a:moveTo>
                <a:lnTo>
                  <a:pt x="1205230" y="203835"/>
                </a:lnTo>
                <a:lnTo>
                  <a:pt x="1205230" y="191135"/>
                </a:lnTo>
                <a:lnTo>
                  <a:pt x="1217930" y="191135"/>
                </a:lnTo>
                <a:lnTo>
                  <a:pt x="1217930" y="203835"/>
                </a:lnTo>
                <a:close/>
              </a:path>
              <a:path w="1217930" h="349885">
                <a:moveTo>
                  <a:pt x="1217930" y="229235"/>
                </a:moveTo>
                <a:lnTo>
                  <a:pt x="1205230" y="229235"/>
                </a:lnTo>
                <a:lnTo>
                  <a:pt x="1205230" y="216535"/>
                </a:lnTo>
                <a:lnTo>
                  <a:pt x="1217930" y="216535"/>
                </a:lnTo>
                <a:lnTo>
                  <a:pt x="1217930" y="229235"/>
                </a:lnTo>
                <a:close/>
              </a:path>
              <a:path w="1217930" h="349885">
                <a:moveTo>
                  <a:pt x="1217930" y="254635"/>
                </a:moveTo>
                <a:lnTo>
                  <a:pt x="1205230" y="254635"/>
                </a:lnTo>
                <a:lnTo>
                  <a:pt x="1205230" y="241935"/>
                </a:lnTo>
                <a:lnTo>
                  <a:pt x="1217930" y="241935"/>
                </a:lnTo>
                <a:lnTo>
                  <a:pt x="1217930" y="254635"/>
                </a:lnTo>
                <a:close/>
              </a:path>
              <a:path w="1217930" h="349885">
                <a:moveTo>
                  <a:pt x="1217930" y="280035"/>
                </a:moveTo>
                <a:lnTo>
                  <a:pt x="1205230" y="280035"/>
                </a:lnTo>
                <a:lnTo>
                  <a:pt x="1205230" y="267335"/>
                </a:lnTo>
                <a:lnTo>
                  <a:pt x="1217930" y="267335"/>
                </a:lnTo>
                <a:lnTo>
                  <a:pt x="1217930" y="280035"/>
                </a:lnTo>
                <a:close/>
              </a:path>
              <a:path w="1217930" h="349885">
                <a:moveTo>
                  <a:pt x="1217930" y="305435"/>
                </a:moveTo>
                <a:lnTo>
                  <a:pt x="1205230" y="305435"/>
                </a:lnTo>
                <a:lnTo>
                  <a:pt x="1205230" y="292735"/>
                </a:lnTo>
                <a:lnTo>
                  <a:pt x="1217930" y="292735"/>
                </a:lnTo>
                <a:lnTo>
                  <a:pt x="1217930" y="305435"/>
                </a:lnTo>
                <a:close/>
              </a:path>
              <a:path w="1217930" h="349885">
                <a:moveTo>
                  <a:pt x="1217930" y="330835"/>
                </a:moveTo>
                <a:lnTo>
                  <a:pt x="1205230" y="330835"/>
                </a:lnTo>
                <a:lnTo>
                  <a:pt x="1205230" y="318135"/>
                </a:lnTo>
                <a:lnTo>
                  <a:pt x="1217930" y="318135"/>
                </a:lnTo>
                <a:lnTo>
                  <a:pt x="1217930" y="330835"/>
                </a:lnTo>
                <a:close/>
              </a:path>
              <a:path w="1217930" h="349885">
                <a:moveTo>
                  <a:pt x="1211580" y="349885"/>
                </a:moveTo>
                <a:lnTo>
                  <a:pt x="1198880" y="349885"/>
                </a:lnTo>
                <a:lnTo>
                  <a:pt x="1198880" y="337185"/>
                </a:lnTo>
                <a:lnTo>
                  <a:pt x="1211580" y="337185"/>
                </a:lnTo>
                <a:lnTo>
                  <a:pt x="1211580" y="349885"/>
                </a:lnTo>
                <a:close/>
              </a:path>
              <a:path w="1217930" h="349885">
                <a:moveTo>
                  <a:pt x="1186180" y="349885"/>
                </a:moveTo>
                <a:lnTo>
                  <a:pt x="1173480" y="349885"/>
                </a:lnTo>
                <a:lnTo>
                  <a:pt x="1173480" y="337185"/>
                </a:lnTo>
                <a:lnTo>
                  <a:pt x="1186180" y="337185"/>
                </a:lnTo>
                <a:lnTo>
                  <a:pt x="1186180" y="349885"/>
                </a:lnTo>
                <a:close/>
              </a:path>
              <a:path w="1217930" h="349885">
                <a:moveTo>
                  <a:pt x="1160780" y="349885"/>
                </a:moveTo>
                <a:lnTo>
                  <a:pt x="1148080" y="349885"/>
                </a:lnTo>
                <a:lnTo>
                  <a:pt x="1148080" y="337185"/>
                </a:lnTo>
                <a:lnTo>
                  <a:pt x="1160780" y="337185"/>
                </a:lnTo>
                <a:lnTo>
                  <a:pt x="1160780" y="349885"/>
                </a:lnTo>
                <a:close/>
              </a:path>
              <a:path w="1217930" h="349885">
                <a:moveTo>
                  <a:pt x="1135380" y="349885"/>
                </a:moveTo>
                <a:lnTo>
                  <a:pt x="1122680" y="349885"/>
                </a:lnTo>
                <a:lnTo>
                  <a:pt x="1122680" y="337185"/>
                </a:lnTo>
                <a:lnTo>
                  <a:pt x="1135380" y="337185"/>
                </a:lnTo>
                <a:lnTo>
                  <a:pt x="1135380" y="349885"/>
                </a:lnTo>
                <a:close/>
              </a:path>
              <a:path w="1217930" h="349885">
                <a:moveTo>
                  <a:pt x="1109980" y="349885"/>
                </a:moveTo>
                <a:lnTo>
                  <a:pt x="1097280" y="349885"/>
                </a:lnTo>
                <a:lnTo>
                  <a:pt x="1097280" y="337185"/>
                </a:lnTo>
                <a:lnTo>
                  <a:pt x="1109980" y="337185"/>
                </a:lnTo>
                <a:lnTo>
                  <a:pt x="1109980" y="349885"/>
                </a:lnTo>
                <a:close/>
              </a:path>
              <a:path w="1217930" h="349885">
                <a:moveTo>
                  <a:pt x="1084580" y="349885"/>
                </a:moveTo>
                <a:lnTo>
                  <a:pt x="1071880" y="349885"/>
                </a:lnTo>
                <a:lnTo>
                  <a:pt x="1071880" y="337185"/>
                </a:lnTo>
                <a:lnTo>
                  <a:pt x="1084580" y="337185"/>
                </a:lnTo>
                <a:lnTo>
                  <a:pt x="1084580" y="349885"/>
                </a:lnTo>
                <a:close/>
              </a:path>
              <a:path w="1217930" h="349885">
                <a:moveTo>
                  <a:pt x="1059180" y="349885"/>
                </a:moveTo>
                <a:lnTo>
                  <a:pt x="1046480" y="349885"/>
                </a:lnTo>
                <a:lnTo>
                  <a:pt x="1046480" y="337185"/>
                </a:lnTo>
                <a:lnTo>
                  <a:pt x="1059180" y="337185"/>
                </a:lnTo>
                <a:lnTo>
                  <a:pt x="1059180" y="349885"/>
                </a:lnTo>
                <a:close/>
              </a:path>
              <a:path w="1217930" h="349885">
                <a:moveTo>
                  <a:pt x="1033780" y="349885"/>
                </a:moveTo>
                <a:lnTo>
                  <a:pt x="1021080" y="349885"/>
                </a:lnTo>
                <a:lnTo>
                  <a:pt x="1021080" y="337185"/>
                </a:lnTo>
                <a:lnTo>
                  <a:pt x="1033780" y="337185"/>
                </a:lnTo>
                <a:lnTo>
                  <a:pt x="1033780" y="349885"/>
                </a:lnTo>
                <a:close/>
              </a:path>
              <a:path w="1217930" h="349885">
                <a:moveTo>
                  <a:pt x="1008380" y="349885"/>
                </a:moveTo>
                <a:lnTo>
                  <a:pt x="995680" y="349885"/>
                </a:lnTo>
                <a:lnTo>
                  <a:pt x="995680" y="337185"/>
                </a:lnTo>
                <a:lnTo>
                  <a:pt x="1008380" y="337185"/>
                </a:lnTo>
                <a:lnTo>
                  <a:pt x="1008380" y="349885"/>
                </a:lnTo>
                <a:close/>
              </a:path>
              <a:path w="1217930" h="349885">
                <a:moveTo>
                  <a:pt x="982980" y="349885"/>
                </a:moveTo>
                <a:lnTo>
                  <a:pt x="970280" y="349885"/>
                </a:lnTo>
                <a:lnTo>
                  <a:pt x="970280" y="337185"/>
                </a:lnTo>
                <a:lnTo>
                  <a:pt x="982980" y="337185"/>
                </a:lnTo>
                <a:lnTo>
                  <a:pt x="982980" y="349885"/>
                </a:lnTo>
                <a:close/>
              </a:path>
              <a:path w="1217930" h="349885">
                <a:moveTo>
                  <a:pt x="957580" y="349885"/>
                </a:moveTo>
                <a:lnTo>
                  <a:pt x="944880" y="349885"/>
                </a:lnTo>
                <a:lnTo>
                  <a:pt x="944880" y="337185"/>
                </a:lnTo>
                <a:lnTo>
                  <a:pt x="957580" y="337185"/>
                </a:lnTo>
                <a:lnTo>
                  <a:pt x="957580" y="349885"/>
                </a:lnTo>
                <a:close/>
              </a:path>
              <a:path w="1217930" h="349885">
                <a:moveTo>
                  <a:pt x="932180" y="349885"/>
                </a:moveTo>
                <a:lnTo>
                  <a:pt x="919480" y="349885"/>
                </a:lnTo>
                <a:lnTo>
                  <a:pt x="919480" y="337185"/>
                </a:lnTo>
                <a:lnTo>
                  <a:pt x="932180" y="337185"/>
                </a:lnTo>
                <a:lnTo>
                  <a:pt x="932180" y="349885"/>
                </a:lnTo>
                <a:close/>
              </a:path>
              <a:path w="1217930" h="349885">
                <a:moveTo>
                  <a:pt x="906780" y="349885"/>
                </a:moveTo>
                <a:lnTo>
                  <a:pt x="894080" y="349885"/>
                </a:lnTo>
                <a:lnTo>
                  <a:pt x="894080" y="337185"/>
                </a:lnTo>
                <a:lnTo>
                  <a:pt x="906780" y="337185"/>
                </a:lnTo>
                <a:lnTo>
                  <a:pt x="906780" y="349885"/>
                </a:lnTo>
                <a:close/>
              </a:path>
              <a:path w="1217930" h="349885">
                <a:moveTo>
                  <a:pt x="881380" y="349885"/>
                </a:moveTo>
                <a:lnTo>
                  <a:pt x="868680" y="349885"/>
                </a:lnTo>
                <a:lnTo>
                  <a:pt x="868680" y="337185"/>
                </a:lnTo>
                <a:lnTo>
                  <a:pt x="881380" y="337185"/>
                </a:lnTo>
                <a:lnTo>
                  <a:pt x="881380" y="349885"/>
                </a:lnTo>
                <a:close/>
              </a:path>
              <a:path w="1217930" h="349885">
                <a:moveTo>
                  <a:pt x="855980" y="349885"/>
                </a:moveTo>
                <a:lnTo>
                  <a:pt x="843280" y="349885"/>
                </a:lnTo>
                <a:lnTo>
                  <a:pt x="843280" y="337185"/>
                </a:lnTo>
                <a:lnTo>
                  <a:pt x="855980" y="337185"/>
                </a:lnTo>
                <a:lnTo>
                  <a:pt x="855980" y="349885"/>
                </a:lnTo>
                <a:close/>
              </a:path>
              <a:path w="1217930" h="349885">
                <a:moveTo>
                  <a:pt x="830580" y="349885"/>
                </a:moveTo>
                <a:lnTo>
                  <a:pt x="817880" y="349885"/>
                </a:lnTo>
                <a:lnTo>
                  <a:pt x="817880" y="337185"/>
                </a:lnTo>
                <a:lnTo>
                  <a:pt x="830580" y="337185"/>
                </a:lnTo>
                <a:lnTo>
                  <a:pt x="830580" y="349885"/>
                </a:lnTo>
                <a:close/>
              </a:path>
              <a:path w="1217930" h="349885">
                <a:moveTo>
                  <a:pt x="805180" y="349885"/>
                </a:moveTo>
                <a:lnTo>
                  <a:pt x="792480" y="349885"/>
                </a:lnTo>
                <a:lnTo>
                  <a:pt x="792480" y="337185"/>
                </a:lnTo>
                <a:lnTo>
                  <a:pt x="805180" y="337185"/>
                </a:lnTo>
                <a:lnTo>
                  <a:pt x="805180" y="349885"/>
                </a:lnTo>
                <a:close/>
              </a:path>
              <a:path w="1217930" h="349885">
                <a:moveTo>
                  <a:pt x="779780" y="349885"/>
                </a:moveTo>
                <a:lnTo>
                  <a:pt x="767080" y="349885"/>
                </a:lnTo>
                <a:lnTo>
                  <a:pt x="767080" y="337185"/>
                </a:lnTo>
                <a:lnTo>
                  <a:pt x="779780" y="337185"/>
                </a:lnTo>
                <a:lnTo>
                  <a:pt x="779780" y="349885"/>
                </a:lnTo>
                <a:close/>
              </a:path>
              <a:path w="1217930" h="349885">
                <a:moveTo>
                  <a:pt x="754380" y="349885"/>
                </a:moveTo>
                <a:lnTo>
                  <a:pt x="741680" y="349885"/>
                </a:lnTo>
                <a:lnTo>
                  <a:pt x="741680" y="337185"/>
                </a:lnTo>
                <a:lnTo>
                  <a:pt x="754380" y="337185"/>
                </a:lnTo>
                <a:lnTo>
                  <a:pt x="754380" y="349885"/>
                </a:lnTo>
                <a:close/>
              </a:path>
              <a:path w="1217930" h="349885">
                <a:moveTo>
                  <a:pt x="728980" y="349885"/>
                </a:moveTo>
                <a:lnTo>
                  <a:pt x="716280" y="349885"/>
                </a:lnTo>
                <a:lnTo>
                  <a:pt x="716280" y="337185"/>
                </a:lnTo>
                <a:lnTo>
                  <a:pt x="728980" y="337185"/>
                </a:lnTo>
                <a:lnTo>
                  <a:pt x="728980" y="349885"/>
                </a:lnTo>
                <a:close/>
              </a:path>
              <a:path w="1217930" h="349885">
                <a:moveTo>
                  <a:pt x="703580" y="349885"/>
                </a:moveTo>
                <a:lnTo>
                  <a:pt x="690880" y="349885"/>
                </a:lnTo>
                <a:lnTo>
                  <a:pt x="690880" y="337185"/>
                </a:lnTo>
                <a:lnTo>
                  <a:pt x="703580" y="337185"/>
                </a:lnTo>
                <a:lnTo>
                  <a:pt x="703580" y="349885"/>
                </a:lnTo>
                <a:close/>
              </a:path>
              <a:path w="1217930" h="349885">
                <a:moveTo>
                  <a:pt x="678180" y="349885"/>
                </a:moveTo>
                <a:lnTo>
                  <a:pt x="665480" y="349885"/>
                </a:lnTo>
                <a:lnTo>
                  <a:pt x="665480" y="337185"/>
                </a:lnTo>
                <a:lnTo>
                  <a:pt x="678180" y="337185"/>
                </a:lnTo>
                <a:lnTo>
                  <a:pt x="678180" y="349885"/>
                </a:lnTo>
                <a:close/>
              </a:path>
              <a:path w="1217930" h="349885">
                <a:moveTo>
                  <a:pt x="652780" y="349885"/>
                </a:moveTo>
                <a:lnTo>
                  <a:pt x="640080" y="349885"/>
                </a:lnTo>
                <a:lnTo>
                  <a:pt x="640080" y="337185"/>
                </a:lnTo>
                <a:lnTo>
                  <a:pt x="652780" y="337185"/>
                </a:lnTo>
                <a:lnTo>
                  <a:pt x="652780" y="349885"/>
                </a:lnTo>
                <a:close/>
              </a:path>
              <a:path w="1217930" h="349885">
                <a:moveTo>
                  <a:pt x="627380" y="349885"/>
                </a:moveTo>
                <a:lnTo>
                  <a:pt x="614680" y="349885"/>
                </a:lnTo>
                <a:lnTo>
                  <a:pt x="614680" y="337185"/>
                </a:lnTo>
                <a:lnTo>
                  <a:pt x="627380" y="337185"/>
                </a:lnTo>
                <a:lnTo>
                  <a:pt x="627380" y="349885"/>
                </a:lnTo>
                <a:close/>
              </a:path>
              <a:path w="1217930" h="349885">
                <a:moveTo>
                  <a:pt x="601980" y="349885"/>
                </a:moveTo>
                <a:lnTo>
                  <a:pt x="589280" y="349885"/>
                </a:lnTo>
                <a:lnTo>
                  <a:pt x="589280" y="337185"/>
                </a:lnTo>
                <a:lnTo>
                  <a:pt x="601980" y="337185"/>
                </a:lnTo>
                <a:lnTo>
                  <a:pt x="601980" y="349885"/>
                </a:lnTo>
                <a:close/>
              </a:path>
              <a:path w="1217930" h="349885">
                <a:moveTo>
                  <a:pt x="576580" y="349885"/>
                </a:moveTo>
                <a:lnTo>
                  <a:pt x="563879" y="349885"/>
                </a:lnTo>
                <a:lnTo>
                  <a:pt x="563879" y="337185"/>
                </a:lnTo>
                <a:lnTo>
                  <a:pt x="576580" y="337185"/>
                </a:lnTo>
                <a:lnTo>
                  <a:pt x="576580" y="349885"/>
                </a:lnTo>
                <a:close/>
              </a:path>
              <a:path w="1217930" h="349885">
                <a:moveTo>
                  <a:pt x="551179" y="349885"/>
                </a:moveTo>
                <a:lnTo>
                  <a:pt x="538479" y="349885"/>
                </a:lnTo>
                <a:lnTo>
                  <a:pt x="538479" y="337185"/>
                </a:lnTo>
                <a:lnTo>
                  <a:pt x="551179" y="337185"/>
                </a:lnTo>
                <a:lnTo>
                  <a:pt x="551179" y="349885"/>
                </a:lnTo>
                <a:close/>
              </a:path>
              <a:path w="1217930" h="349885">
                <a:moveTo>
                  <a:pt x="525779" y="349885"/>
                </a:moveTo>
                <a:lnTo>
                  <a:pt x="513079" y="349885"/>
                </a:lnTo>
                <a:lnTo>
                  <a:pt x="513079" y="337185"/>
                </a:lnTo>
                <a:lnTo>
                  <a:pt x="525779" y="337185"/>
                </a:lnTo>
                <a:lnTo>
                  <a:pt x="525779" y="349885"/>
                </a:lnTo>
                <a:close/>
              </a:path>
              <a:path w="1217930" h="349885">
                <a:moveTo>
                  <a:pt x="500379" y="349885"/>
                </a:moveTo>
                <a:lnTo>
                  <a:pt x="487679" y="349885"/>
                </a:lnTo>
                <a:lnTo>
                  <a:pt x="487679" y="337185"/>
                </a:lnTo>
                <a:lnTo>
                  <a:pt x="500379" y="337185"/>
                </a:lnTo>
                <a:lnTo>
                  <a:pt x="500379" y="349885"/>
                </a:lnTo>
                <a:close/>
              </a:path>
              <a:path w="1217930" h="349885">
                <a:moveTo>
                  <a:pt x="474979" y="349885"/>
                </a:moveTo>
                <a:lnTo>
                  <a:pt x="462279" y="349885"/>
                </a:lnTo>
                <a:lnTo>
                  <a:pt x="462279" y="337185"/>
                </a:lnTo>
                <a:lnTo>
                  <a:pt x="474979" y="337185"/>
                </a:lnTo>
                <a:lnTo>
                  <a:pt x="474979" y="349885"/>
                </a:lnTo>
                <a:close/>
              </a:path>
              <a:path w="1217930" h="349885">
                <a:moveTo>
                  <a:pt x="449579" y="349885"/>
                </a:moveTo>
                <a:lnTo>
                  <a:pt x="436879" y="349885"/>
                </a:lnTo>
                <a:lnTo>
                  <a:pt x="436879" y="337185"/>
                </a:lnTo>
                <a:lnTo>
                  <a:pt x="449579" y="337185"/>
                </a:lnTo>
                <a:lnTo>
                  <a:pt x="449579" y="349885"/>
                </a:lnTo>
                <a:close/>
              </a:path>
              <a:path w="1217930" h="349885">
                <a:moveTo>
                  <a:pt x="424179" y="349885"/>
                </a:moveTo>
                <a:lnTo>
                  <a:pt x="411479" y="349885"/>
                </a:lnTo>
                <a:lnTo>
                  <a:pt x="411479" y="337185"/>
                </a:lnTo>
                <a:lnTo>
                  <a:pt x="424179" y="337185"/>
                </a:lnTo>
                <a:lnTo>
                  <a:pt x="424179" y="349885"/>
                </a:lnTo>
                <a:close/>
              </a:path>
              <a:path w="1217930" h="349885">
                <a:moveTo>
                  <a:pt x="398779" y="349885"/>
                </a:moveTo>
                <a:lnTo>
                  <a:pt x="386079" y="349885"/>
                </a:lnTo>
                <a:lnTo>
                  <a:pt x="386079" y="337185"/>
                </a:lnTo>
                <a:lnTo>
                  <a:pt x="398779" y="337185"/>
                </a:lnTo>
                <a:lnTo>
                  <a:pt x="398779" y="349885"/>
                </a:lnTo>
                <a:close/>
              </a:path>
              <a:path w="1217930" h="349885">
                <a:moveTo>
                  <a:pt x="373379" y="349885"/>
                </a:moveTo>
                <a:lnTo>
                  <a:pt x="360679" y="349885"/>
                </a:lnTo>
                <a:lnTo>
                  <a:pt x="360679" y="337185"/>
                </a:lnTo>
                <a:lnTo>
                  <a:pt x="373379" y="337185"/>
                </a:lnTo>
                <a:lnTo>
                  <a:pt x="373379" y="349885"/>
                </a:lnTo>
                <a:close/>
              </a:path>
              <a:path w="1217930" h="349885">
                <a:moveTo>
                  <a:pt x="347979" y="349885"/>
                </a:moveTo>
                <a:lnTo>
                  <a:pt x="335279" y="349885"/>
                </a:lnTo>
                <a:lnTo>
                  <a:pt x="335279" y="337185"/>
                </a:lnTo>
                <a:lnTo>
                  <a:pt x="347979" y="337185"/>
                </a:lnTo>
                <a:lnTo>
                  <a:pt x="347979" y="349885"/>
                </a:lnTo>
                <a:close/>
              </a:path>
              <a:path w="1217930" h="349885">
                <a:moveTo>
                  <a:pt x="322579" y="349885"/>
                </a:moveTo>
                <a:lnTo>
                  <a:pt x="309879" y="349885"/>
                </a:lnTo>
                <a:lnTo>
                  <a:pt x="309879" y="337185"/>
                </a:lnTo>
                <a:lnTo>
                  <a:pt x="322579" y="337185"/>
                </a:lnTo>
                <a:lnTo>
                  <a:pt x="322579" y="349885"/>
                </a:lnTo>
                <a:close/>
              </a:path>
              <a:path w="1217930" h="349885">
                <a:moveTo>
                  <a:pt x="297179" y="349885"/>
                </a:moveTo>
                <a:lnTo>
                  <a:pt x="284479" y="349885"/>
                </a:lnTo>
                <a:lnTo>
                  <a:pt x="284479" y="337185"/>
                </a:lnTo>
                <a:lnTo>
                  <a:pt x="297179" y="337185"/>
                </a:lnTo>
                <a:lnTo>
                  <a:pt x="297179" y="349885"/>
                </a:lnTo>
                <a:close/>
              </a:path>
              <a:path w="1217930" h="349885">
                <a:moveTo>
                  <a:pt x="271779" y="349885"/>
                </a:moveTo>
                <a:lnTo>
                  <a:pt x="259079" y="349885"/>
                </a:lnTo>
                <a:lnTo>
                  <a:pt x="259079" y="337185"/>
                </a:lnTo>
                <a:lnTo>
                  <a:pt x="271779" y="337185"/>
                </a:lnTo>
                <a:lnTo>
                  <a:pt x="271779" y="349885"/>
                </a:lnTo>
                <a:close/>
              </a:path>
              <a:path w="1217930" h="349885">
                <a:moveTo>
                  <a:pt x="246379" y="349885"/>
                </a:moveTo>
                <a:lnTo>
                  <a:pt x="233679" y="349885"/>
                </a:lnTo>
                <a:lnTo>
                  <a:pt x="233679" y="337185"/>
                </a:lnTo>
                <a:lnTo>
                  <a:pt x="246379" y="337185"/>
                </a:lnTo>
                <a:lnTo>
                  <a:pt x="246379" y="349885"/>
                </a:lnTo>
                <a:close/>
              </a:path>
              <a:path w="1217930" h="349885">
                <a:moveTo>
                  <a:pt x="220979" y="349885"/>
                </a:moveTo>
                <a:lnTo>
                  <a:pt x="208279" y="349885"/>
                </a:lnTo>
                <a:lnTo>
                  <a:pt x="208279" y="337185"/>
                </a:lnTo>
                <a:lnTo>
                  <a:pt x="220979" y="337185"/>
                </a:lnTo>
                <a:lnTo>
                  <a:pt x="220979" y="349885"/>
                </a:lnTo>
                <a:close/>
              </a:path>
              <a:path w="1217930" h="349885">
                <a:moveTo>
                  <a:pt x="195579" y="349885"/>
                </a:moveTo>
                <a:lnTo>
                  <a:pt x="182879" y="349885"/>
                </a:lnTo>
                <a:lnTo>
                  <a:pt x="182879" y="337185"/>
                </a:lnTo>
                <a:lnTo>
                  <a:pt x="195579" y="337185"/>
                </a:lnTo>
                <a:lnTo>
                  <a:pt x="195579" y="349885"/>
                </a:lnTo>
                <a:close/>
              </a:path>
              <a:path w="1217930" h="349885">
                <a:moveTo>
                  <a:pt x="170179" y="349885"/>
                </a:moveTo>
                <a:lnTo>
                  <a:pt x="157479" y="349885"/>
                </a:lnTo>
                <a:lnTo>
                  <a:pt x="157479" y="337185"/>
                </a:lnTo>
                <a:lnTo>
                  <a:pt x="170179" y="337185"/>
                </a:lnTo>
                <a:lnTo>
                  <a:pt x="170179" y="349885"/>
                </a:lnTo>
                <a:close/>
              </a:path>
              <a:path w="1217930" h="349885">
                <a:moveTo>
                  <a:pt x="144779" y="349885"/>
                </a:moveTo>
                <a:lnTo>
                  <a:pt x="132079" y="349885"/>
                </a:lnTo>
                <a:lnTo>
                  <a:pt x="132079" y="337185"/>
                </a:lnTo>
                <a:lnTo>
                  <a:pt x="144779" y="337185"/>
                </a:lnTo>
                <a:lnTo>
                  <a:pt x="144779" y="349885"/>
                </a:lnTo>
                <a:close/>
              </a:path>
              <a:path w="1217930" h="349885">
                <a:moveTo>
                  <a:pt x="119379" y="349885"/>
                </a:moveTo>
                <a:lnTo>
                  <a:pt x="106679" y="349885"/>
                </a:lnTo>
                <a:lnTo>
                  <a:pt x="106679" y="337185"/>
                </a:lnTo>
                <a:lnTo>
                  <a:pt x="119379" y="337185"/>
                </a:lnTo>
                <a:lnTo>
                  <a:pt x="119379" y="349885"/>
                </a:lnTo>
                <a:close/>
              </a:path>
              <a:path w="1217930" h="349885">
                <a:moveTo>
                  <a:pt x="93979" y="349885"/>
                </a:moveTo>
                <a:lnTo>
                  <a:pt x="81279" y="349885"/>
                </a:lnTo>
                <a:lnTo>
                  <a:pt x="81279" y="337185"/>
                </a:lnTo>
                <a:lnTo>
                  <a:pt x="93979" y="337185"/>
                </a:lnTo>
                <a:lnTo>
                  <a:pt x="93979" y="349885"/>
                </a:lnTo>
                <a:close/>
              </a:path>
              <a:path w="1217930" h="349885">
                <a:moveTo>
                  <a:pt x="68579" y="349885"/>
                </a:moveTo>
                <a:lnTo>
                  <a:pt x="55879" y="349885"/>
                </a:lnTo>
                <a:lnTo>
                  <a:pt x="55879" y="337185"/>
                </a:lnTo>
                <a:lnTo>
                  <a:pt x="68579" y="337185"/>
                </a:lnTo>
                <a:lnTo>
                  <a:pt x="68579" y="349885"/>
                </a:lnTo>
                <a:close/>
              </a:path>
              <a:path w="1217930" h="349885">
                <a:moveTo>
                  <a:pt x="43179" y="349885"/>
                </a:moveTo>
                <a:lnTo>
                  <a:pt x="30479" y="349885"/>
                </a:lnTo>
                <a:lnTo>
                  <a:pt x="30479" y="337185"/>
                </a:lnTo>
                <a:lnTo>
                  <a:pt x="43179" y="337185"/>
                </a:lnTo>
                <a:lnTo>
                  <a:pt x="43179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134744" y="4631054"/>
            <a:ext cx="1045844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提交预约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267075" y="4602479"/>
            <a:ext cx="1013460" cy="349885"/>
          </a:xfrm>
          <a:custGeom>
            <a:avLst/>
            <a:gdLst/>
            <a:ahLst/>
            <a:cxnLst/>
            <a:rect l="l" t="t" r="r" b="b"/>
            <a:pathLst>
              <a:path w="1013460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013460" h="349885">
                <a:moveTo>
                  <a:pt x="15239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5239" y="343535"/>
                </a:lnTo>
                <a:lnTo>
                  <a:pt x="15239" y="349885"/>
                </a:lnTo>
                <a:close/>
              </a:path>
              <a:path w="1013460" h="349885">
                <a:moveTo>
                  <a:pt x="15239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5239" y="337185"/>
                </a:lnTo>
                <a:lnTo>
                  <a:pt x="15239" y="343535"/>
                </a:lnTo>
                <a:close/>
              </a:path>
              <a:path w="1013460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013460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013460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013460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013460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013460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013460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013460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013460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013460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013460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013460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013460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013460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013460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013460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013460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013460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013460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013460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013460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013460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013460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013460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013460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013460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013460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013460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013460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013460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013460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013460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013460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013460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013460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013460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013460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013460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013460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013460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013460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013460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013460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013460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013460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013460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013460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013460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013460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013460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013460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013460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013460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013460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013460" h="349885">
                <a:moveTo>
                  <a:pt x="1013460" y="27305"/>
                </a:moveTo>
                <a:lnTo>
                  <a:pt x="1000760" y="27305"/>
                </a:lnTo>
                <a:lnTo>
                  <a:pt x="1000760" y="14605"/>
                </a:lnTo>
                <a:lnTo>
                  <a:pt x="1013460" y="14605"/>
                </a:lnTo>
                <a:lnTo>
                  <a:pt x="1013460" y="27305"/>
                </a:lnTo>
                <a:close/>
              </a:path>
              <a:path w="1013460" h="349885">
                <a:moveTo>
                  <a:pt x="1013460" y="52705"/>
                </a:moveTo>
                <a:lnTo>
                  <a:pt x="1000760" y="52705"/>
                </a:lnTo>
                <a:lnTo>
                  <a:pt x="1000760" y="40005"/>
                </a:lnTo>
                <a:lnTo>
                  <a:pt x="1013460" y="40005"/>
                </a:lnTo>
                <a:lnTo>
                  <a:pt x="1013460" y="52705"/>
                </a:lnTo>
                <a:close/>
              </a:path>
              <a:path w="1013460" h="349885">
                <a:moveTo>
                  <a:pt x="1013460" y="78105"/>
                </a:moveTo>
                <a:lnTo>
                  <a:pt x="1000760" y="78105"/>
                </a:lnTo>
                <a:lnTo>
                  <a:pt x="1000760" y="65405"/>
                </a:lnTo>
                <a:lnTo>
                  <a:pt x="1013460" y="65405"/>
                </a:lnTo>
                <a:lnTo>
                  <a:pt x="1013460" y="78105"/>
                </a:lnTo>
                <a:close/>
              </a:path>
              <a:path w="1013460" h="349885">
                <a:moveTo>
                  <a:pt x="1013460" y="103505"/>
                </a:moveTo>
                <a:lnTo>
                  <a:pt x="1000760" y="103505"/>
                </a:lnTo>
                <a:lnTo>
                  <a:pt x="1000760" y="90805"/>
                </a:lnTo>
                <a:lnTo>
                  <a:pt x="1013460" y="90805"/>
                </a:lnTo>
                <a:lnTo>
                  <a:pt x="1013460" y="103505"/>
                </a:lnTo>
                <a:close/>
              </a:path>
              <a:path w="1013460" h="349885">
                <a:moveTo>
                  <a:pt x="1013460" y="128905"/>
                </a:moveTo>
                <a:lnTo>
                  <a:pt x="1000760" y="128905"/>
                </a:lnTo>
                <a:lnTo>
                  <a:pt x="1000760" y="116205"/>
                </a:lnTo>
                <a:lnTo>
                  <a:pt x="1013460" y="116205"/>
                </a:lnTo>
                <a:lnTo>
                  <a:pt x="1013460" y="128905"/>
                </a:lnTo>
                <a:close/>
              </a:path>
              <a:path w="1013460" h="349885">
                <a:moveTo>
                  <a:pt x="1013460" y="154305"/>
                </a:moveTo>
                <a:lnTo>
                  <a:pt x="1000760" y="154305"/>
                </a:lnTo>
                <a:lnTo>
                  <a:pt x="1000760" y="141605"/>
                </a:lnTo>
                <a:lnTo>
                  <a:pt x="1013460" y="141605"/>
                </a:lnTo>
                <a:lnTo>
                  <a:pt x="1013460" y="154305"/>
                </a:lnTo>
                <a:close/>
              </a:path>
              <a:path w="1013460" h="349885">
                <a:moveTo>
                  <a:pt x="1013460" y="179705"/>
                </a:moveTo>
                <a:lnTo>
                  <a:pt x="1000760" y="179705"/>
                </a:lnTo>
                <a:lnTo>
                  <a:pt x="1000760" y="167005"/>
                </a:lnTo>
                <a:lnTo>
                  <a:pt x="1013460" y="167005"/>
                </a:lnTo>
                <a:lnTo>
                  <a:pt x="1013460" y="179705"/>
                </a:lnTo>
                <a:close/>
              </a:path>
              <a:path w="1013460" h="349885">
                <a:moveTo>
                  <a:pt x="1013460" y="205105"/>
                </a:moveTo>
                <a:lnTo>
                  <a:pt x="1000760" y="205105"/>
                </a:lnTo>
                <a:lnTo>
                  <a:pt x="1000760" y="192405"/>
                </a:lnTo>
                <a:lnTo>
                  <a:pt x="1013460" y="192405"/>
                </a:lnTo>
                <a:lnTo>
                  <a:pt x="1013460" y="205105"/>
                </a:lnTo>
                <a:close/>
              </a:path>
              <a:path w="1013460" h="349885">
                <a:moveTo>
                  <a:pt x="1013460" y="230505"/>
                </a:moveTo>
                <a:lnTo>
                  <a:pt x="1000760" y="230505"/>
                </a:lnTo>
                <a:lnTo>
                  <a:pt x="1000760" y="217805"/>
                </a:lnTo>
                <a:lnTo>
                  <a:pt x="1013460" y="217805"/>
                </a:lnTo>
                <a:lnTo>
                  <a:pt x="1013460" y="230505"/>
                </a:lnTo>
                <a:close/>
              </a:path>
              <a:path w="1013460" h="349885">
                <a:moveTo>
                  <a:pt x="1013460" y="255905"/>
                </a:moveTo>
                <a:lnTo>
                  <a:pt x="1000760" y="255905"/>
                </a:lnTo>
                <a:lnTo>
                  <a:pt x="1000760" y="243205"/>
                </a:lnTo>
                <a:lnTo>
                  <a:pt x="1013460" y="243205"/>
                </a:lnTo>
                <a:lnTo>
                  <a:pt x="1013460" y="255905"/>
                </a:lnTo>
                <a:close/>
              </a:path>
              <a:path w="1013460" h="349885">
                <a:moveTo>
                  <a:pt x="1013460" y="281305"/>
                </a:moveTo>
                <a:lnTo>
                  <a:pt x="1000760" y="281305"/>
                </a:lnTo>
                <a:lnTo>
                  <a:pt x="1000760" y="268605"/>
                </a:lnTo>
                <a:lnTo>
                  <a:pt x="1013460" y="268605"/>
                </a:lnTo>
                <a:lnTo>
                  <a:pt x="1013460" y="281305"/>
                </a:lnTo>
                <a:close/>
              </a:path>
              <a:path w="1013460" h="349885">
                <a:moveTo>
                  <a:pt x="1013460" y="306705"/>
                </a:moveTo>
                <a:lnTo>
                  <a:pt x="1000760" y="306705"/>
                </a:lnTo>
                <a:lnTo>
                  <a:pt x="1000760" y="294005"/>
                </a:lnTo>
                <a:lnTo>
                  <a:pt x="1013460" y="294005"/>
                </a:lnTo>
                <a:lnTo>
                  <a:pt x="1013460" y="306705"/>
                </a:lnTo>
                <a:close/>
              </a:path>
              <a:path w="1013460" h="349885">
                <a:moveTo>
                  <a:pt x="1013460" y="332105"/>
                </a:moveTo>
                <a:lnTo>
                  <a:pt x="1000760" y="332105"/>
                </a:lnTo>
                <a:lnTo>
                  <a:pt x="1000760" y="319405"/>
                </a:lnTo>
                <a:lnTo>
                  <a:pt x="1013460" y="319405"/>
                </a:lnTo>
                <a:lnTo>
                  <a:pt x="1013460" y="332105"/>
                </a:lnTo>
                <a:close/>
              </a:path>
              <a:path w="1013460" h="349885">
                <a:moveTo>
                  <a:pt x="1005839" y="349885"/>
                </a:moveTo>
                <a:lnTo>
                  <a:pt x="993139" y="349885"/>
                </a:lnTo>
                <a:lnTo>
                  <a:pt x="993139" y="337185"/>
                </a:lnTo>
                <a:lnTo>
                  <a:pt x="1005839" y="337185"/>
                </a:lnTo>
                <a:lnTo>
                  <a:pt x="1005839" y="349885"/>
                </a:lnTo>
                <a:close/>
              </a:path>
              <a:path w="1013460" h="349885">
                <a:moveTo>
                  <a:pt x="980439" y="349885"/>
                </a:moveTo>
                <a:lnTo>
                  <a:pt x="967739" y="349885"/>
                </a:lnTo>
                <a:lnTo>
                  <a:pt x="967739" y="337185"/>
                </a:lnTo>
                <a:lnTo>
                  <a:pt x="980439" y="337185"/>
                </a:lnTo>
                <a:lnTo>
                  <a:pt x="980439" y="349885"/>
                </a:lnTo>
                <a:close/>
              </a:path>
              <a:path w="1013460" h="349885">
                <a:moveTo>
                  <a:pt x="955039" y="349885"/>
                </a:moveTo>
                <a:lnTo>
                  <a:pt x="942339" y="349885"/>
                </a:lnTo>
                <a:lnTo>
                  <a:pt x="942339" y="337185"/>
                </a:lnTo>
                <a:lnTo>
                  <a:pt x="955039" y="337185"/>
                </a:lnTo>
                <a:lnTo>
                  <a:pt x="955039" y="349885"/>
                </a:lnTo>
                <a:close/>
              </a:path>
              <a:path w="1013460" h="349885">
                <a:moveTo>
                  <a:pt x="929639" y="349885"/>
                </a:moveTo>
                <a:lnTo>
                  <a:pt x="916939" y="349885"/>
                </a:lnTo>
                <a:lnTo>
                  <a:pt x="916939" y="337185"/>
                </a:lnTo>
                <a:lnTo>
                  <a:pt x="929639" y="337185"/>
                </a:lnTo>
                <a:lnTo>
                  <a:pt x="929639" y="349885"/>
                </a:lnTo>
                <a:close/>
              </a:path>
              <a:path w="1013460" h="349885">
                <a:moveTo>
                  <a:pt x="904239" y="349885"/>
                </a:moveTo>
                <a:lnTo>
                  <a:pt x="891539" y="349885"/>
                </a:lnTo>
                <a:lnTo>
                  <a:pt x="891539" y="337185"/>
                </a:lnTo>
                <a:lnTo>
                  <a:pt x="904239" y="337185"/>
                </a:lnTo>
                <a:lnTo>
                  <a:pt x="904239" y="349885"/>
                </a:lnTo>
                <a:close/>
              </a:path>
              <a:path w="1013460" h="349885">
                <a:moveTo>
                  <a:pt x="878839" y="349885"/>
                </a:moveTo>
                <a:lnTo>
                  <a:pt x="866139" y="349885"/>
                </a:lnTo>
                <a:lnTo>
                  <a:pt x="866139" y="337185"/>
                </a:lnTo>
                <a:lnTo>
                  <a:pt x="878839" y="337185"/>
                </a:lnTo>
                <a:lnTo>
                  <a:pt x="878839" y="349885"/>
                </a:lnTo>
                <a:close/>
              </a:path>
              <a:path w="1013460" h="349885">
                <a:moveTo>
                  <a:pt x="853439" y="349885"/>
                </a:moveTo>
                <a:lnTo>
                  <a:pt x="840739" y="349885"/>
                </a:lnTo>
                <a:lnTo>
                  <a:pt x="840739" y="337185"/>
                </a:lnTo>
                <a:lnTo>
                  <a:pt x="853439" y="337185"/>
                </a:lnTo>
                <a:lnTo>
                  <a:pt x="853439" y="349885"/>
                </a:lnTo>
                <a:close/>
              </a:path>
              <a:path w="1013460" h="349885">
                <a:moveTo>
                  <a:pt x="828039" y="349885"/>
                </a:moveTo>
                <a:lnTo>
                  <a:pt x="815339" y="349885"/>
                </a:lnTo>
                <a:lnTo>
                  <a:pt x="815339" y="337185"/>
                </a:lnTo>
                <a:lnTo>
                  <a:pt x="828039" y="337185"/>
                </a:lnTo>
                <a:lnTo>
                  <a:pt x="828039" y="349885"/>
                </a:lnTo>
                <a:close/>
              </a:path>
              <a:path w="1013460" h="349885">
                <a:moveTo>
                  <a:pt x="802639" y="349885"/>
                </a:moveTo>
                <a:lnTo>
                  <a:pt x="789939" y="349885"/>
                </a:lnTo>
                <a:lnTo>
                  <a:pt x="789939" y="337185"/>
                </a:lnTo>
                <a:lnTo>
                  <a:pt x="802639" y="337185"/>
                </a:lnTo>
                <a:lnTo>
                  <a:pt x="802639" y="349885"/>
                </a:lnTo>
                <a:close/>
              </a:path>
              <a:path w="1013460" h="349885">
                <a:moveTo>
                  <a:pt x="777239" y="349885"/>
                </a:moveTo>
                <a:lnTo>
                  <a:pt x="764539" y="349885"/>
                </a:lnTo>
                <a:lnTo>
                  <a:pt x="764539" y="337185"/>
                </a:lnTo>
                <a:lnTo>
                  <a:pt x="777239" y="337185"/>
                </a:lnTo>
                <a:lnTo>
                  <a:pt x="777239" y="349885"/>
                </a:lnTo>
                <a:close/>
              </a:path>
              <a:path w="1013460" h="349885">
                <a:moveTo>
                  <a:pt x="751839" y="349885"/>
                </a:moveTo>
                <a:lnTo>
                  <a:pt x="739139" y="349885"/>
                </a:lnTo>
                <a:lnTo>
                  <a:pt x="739139" y="337185"/>
                </a:lnTo>
                <a:lnTo>
                  <a:pt x="751839" y="337185"/>
                </a:lnTo>
                <a:lnTo>
                  <a:pt x="751839" y="349885"/>
                </a:lnTo>
                <a:close/>
              </a:path>
              <a:path w="1013460" h="349885">
                <a:moveTo>
                  <a:pt x="726439" y="349885"/>
                </a:moveTo>
                <a:lnTo>
                  <a:pt x="713739" y="349885"/>
                </a:lnTo>
                <a:lnTo>
                  <a:pt x="713739" y="337185"/>
                </a:lnTo>
                <a:lnTo>
                  <a:pt x="726439" y="337185"/>
                </a:lnTo>
                <a:lnTo>
                  <a:pt x="726439" y="349885"/>
                </a:lnTo>
                <a:close/>
              </a:path>
              <a:path w="1013460" h="349885">
                <a:moveTo>
                  <a:pt x="701039" y="349885"/>
                </a:moveTo>
                <a:lnTo>
                  <a:pt x="688339" y="349885"/>
                </a:lnTo>
                <a:lnTo>
                  <a:pt x="688339" y="337185"/>
                </a:lnTo>
                <a:lnTo>
                  <a:pt x="701039" y="337185"/>
                </a:lnTo>
                <a:lnTo>
                  <a:pt x="701039" y="349885"/>
                </a:lnTo>
                <a:close/>
              </a:path>
              <a:path w="1013460" h="349885">
                <a:moveTo>
                  <a:pt x="675639" y="349885"/>
                </a:moveTo>
                <a:lnTo>
                  <a:pt x="662939" y="349885"/>
                </a:lnTo>
                <a:lnTo>
                  <a:pt x="662939" y="337185"/>
                </a:lnTo>
                <a:lnTo>
                  <a:pt x="675639" y="337185"/>
                </a:lnTo>
                <a:lnTo>
                  <a:pt x="675639" y="349885"/>
                </a:lnTo>
                <a:close/>
              </a:path>
              <a:path w="1013460" h="349885">
                <a:moveTo>
                  <a:pt x="650239" y="349885"/>
                </a:moveTo>
                <a:lnTo>
                  <a:pt x="637539" y="349885"/>
                </a:lnTo>
                <a:lnTo>
                  <a:pt x="637539" y="337185"/>
                </a:lnTo>
                <a:lnTo>
                  <a:pt x="650239" y="337185"/>
                </a:lnTo>
                <a:lnTo>
                  <a:pt x="650239" y="349885"/>
                </a:lnTo>
                <a:close/>
              </a:path>
              <a:path w="1013460" h="349885">
                <a:moveTo>
                  <a:pt x="624839" y="349885"/>
                </a:moveTo>
                <a:lnTo>
                  <a:pt x="612139" y="349885"/>
                </a:lnTo>
                <a:lnTo>
                  <a:pt x="612139" y="337185"/>
                </a:lnTo>
                <a:lnTo>
                  <a:pt x="624839" y="337185"/>
                </a:lnTo>
                <a:lnTo>
                  <a:pt x="624839" y="349885"/>
                </a:lnTo>
                <a:close/>
              </a:path>
              <a:path w="1013460" h="349885">
                <a:moveTo>
                  <a:pt x="599439" y="349885"/>
                </a:moveTo>
                <a:lnTo>
                  <a:pt x="586739" y="349885"/>
                </a:lnTo>
                <a:lnTo>
                  <a:pt x="586739" y="337185"/>
                </a:lnTo>
                <a:lnTo>
                  <a:pt x="599439" y="337185"/>
                </a:lnTo>
                <a:lnTo>
                  <a:pt x="599439" y="349885"/>
                </a:lnTo>
                <a:close/>
              </a:path>
              <a:path w="1013460" h="349885">
                <a:moveTo>
                  <a:pt x="574039" y="349885"/>
                </a:moveTo>
                <a:lnTo>
                  <a:pt x="561339" y="349885"/>
                </a:lnTo>
                <a:lnTo>
                  <a:pt x="561339" y="337185"/>
                </a:lnTo>
                <a:lnTo>
                  <a:pt x="574039" y="337185"/>
                </a:lnTo>
                <a:lnTo>
                  <a:pt x="574039" y="349885"/>
                </a:lnTo>
                <a:close/>
              </a:path>
              <a:path w="1013460" h="349885">
                <a:moveTo>
                  <a:pt x="548639" y="349885"/>
                </a:moveTo>
                <a:lnTo>
                  <a:pt x="535939" y="349885"/>
                </a:lnTo>
                <a:lnTo>
                  <a:pt x="535939" y="337185"/>
                </a:lnTo>
                <a:lnTo>
                  <a:pt x="548639" y="337185"/>
                </a:lnTo>
                <a:lnTo>
                  <a:pt x="548639" y="349885"/>
                </a:lnTo>
                <a:close/>
              </a:path>
              <a:path w="1013460" h="349885">
                <a:moveTo>
                  <a:pt x="523239" y="349885"/>
                </a:moveTo>
                <a:lnTo>
                  <a:pt x="510539" y="349885"/>
                </a:lnTo>
                <a:lnTo>
                  <a:pt x="510539" y="337185"/>
                </a:lnTo>
                <a:lnTo>
                  <a:pt x="523239" y="337185"/>
                </a:lnTo>
                <a:lnTo>
                  <a:pt x="523239" y="349885"/>
                </a:lnTo>
                <a:close/>
              </a:path>
              <a:path w="1013460" h="349885">
                <a:moveTo>
                  <a:pt x="497839" y="349885"/>
                </a:moveTo>
                <a:lnTo>
                  <a:pt x="485139" y="349885"/>
                </a:lnTo>
                <a:lnTo>
                  <a:pt x="485139" y="337185"/>
                </a:lnTo>
                <a:lnTo>
                  <a:pt x="497839" y="337185"/>
                </a:lnTo>
                <a:lnTo>
                  <a:pt x="497839" y="349885"/>
                </a:lnTo>
                <a:close/>
              </a:path>
              <a:path w="1013460" h="349885">
                <a:moveTo>
                  <a:pt x="472439" y="349885"/>
                </a:moveTo>
                <a:lnTo>
                  <a:pt x="459739" y="349885"/>
                </a:lnTo>
                <a:lnTo>
                  <a:pt x="459739" y="337185"/>
                </a:lnTo>
                <a:lnTo>
                  <a:pt x="472439" y="337185"/>
                </a:lnTo>
                <a:lnTo>
                  <a:pt x="472439" y="349885"/>
                </a:lnTo>
                <a:close/>
              </a:path>
              <a:path w="1013460" h="349885">
                <a:moveTo>
                  <a:pt x="447039" y="349885"/>
                </a:moveTo>
                <a:lnTo>
                  <a:pt x="434339" y="349885"/>
                </a:lnTo>
                <a:lnTo>
                  <a:pt x="434339" y="337185"/>
                </a:lnTo>
                <a:lnTo>
                  <a:pt x="447039" y="337185"/>
                </a:lnTo>
                <a:lnTo>
                  <a:pt x="447039" y="349885"/>
                </a:lnTo>
                <a:close/>
              </a:path>
              <a:path w="1013460" h="349885">
                <a:moveTo>
                  <a:pt x="421639" y="349885"/>
                </a:moveTo>
                <a:lnTo>
                  <a:pt x="408939" y="349885"/>
                </a:lnTo>
                <a:lnTo>
                  <a:pt x="408939" y="337185"/>
                </a:lnTo>
                <a:lnTo>
                  <a:pt x="421639" y="337185"/>
                </a:lnTo>
                <a:lnTo>
                  <a:pt x="421639" y="349885"/>
                </a:lnTo>
                <a:close/>
              </a:path>
              <a:path w="1013460" h="349885">
                <a:moveTo>
                  <a:pt x="396239" y="349885"/>
                </a:moveTo>
                <a:lnTo>
                  <a:pt x="383539" y="349885"/>
                </a:lnTo>
                <a:lnTo>
                  <a:pt x="383539" y="337185"/>
                </a:lnTo>
                <a:lnTo>
                  <a:pt x="396239" y="337185"/>
                </a:lnTo>
                <a:lnTo>
                  <a:pt x="396239" y="349885"/>
                </a:lnTo>
                <a:close/>
              </a:path>
              <a:path w="1013460" h="349885">
                <a:moveTo>
                  <a:pt x="370839" y="349885"/>
                </a:moveTo>
                <a:lnTo>
                  <a:pt x="358139" y="349885"/>
                </a:lnTo>
                <a:lnTo>
                  <a:pt x="358139" y="337185"/>
                </a:lnTo>
                <a:lnTo>
                  <a:pt x="370839" y="337185"/>
                </a:lnTo>
                <a:lnTo>
                  <a:pt x="370839" y="349885"/>
                </a:lnTo>
                <a:close/>
              </a:path>
              <a:path w="1013460" h="349885">
                <a:moveTo>
                  <a:pt x="345439" y="349885"/>
                </a:moveTo>
                <a:lnTo>
                  <a:pt x="332739" y="349885"/>
                </a:lnTo>
                <a:lnTo>
                  <a:pt x="332739" y="337185"/>
                </a:lnTo>
                <a:lnTo>
                  <a:pt x="345439" y="337185"/>
                </a:lnTo>
                <a:lnTo>
                  <a:pt x="345439" y="349885"/>
                </a:lnTo>
                <a:close/>
              </a:path>
              <a:path w="1013460" h="349885">
                <a:moveTo>
                  <a:pt x="320039" y="349885"/>
                </a:moveTo>
                <a:lnTo>
                  <a:pt x="307339" y="349885"/>
                </a:lnTo>
                <a:lnTo>
                  <a:pt x="307339" y="337185"/>
                </a:lnTo>
                <a:lnTo>
                  <a:pt x="320039" y="337185"/>
                </a:lnTo>
                <a:lnTo>
                  <a:pt x="320039" y="349885"/>
                </a:lnTo>
                <a:close/>
              </a:path>
              <a:path w="1013460" h="349885">
                <a:moveTo>
                  <a:pt x="294639" y="349885"/>
                </a:moveTo>
                <a:lnTo>
                  <a:pt x="281939" y="349885"/>
                </a:lnTo>
                <a:lnTo>
                  <a:pt x="281939" y="337185"/>
                </a:lnTo>
                <a:lnTo>
                  <a:pt x="294639" y="337185"/>
                </a:lnTo>
                <a:lnTo>
                  <a:pt x="294639" y="349885"/>
                </a:lnTo>
                <a:close/>
              </a:path>
              <a:path w="1013460" h="349885">
                <a:moveTo>
                  <a:pt x="269239" y="349885"/>
                </a:moveTo>
                <a:lnTo>
                  <a:pt x="256539" y="349885"/>
                </a:lnTo>
                <a:lnTo>
                  <a:pt x="256539" y="337185"/>
                </a:lnTo>
                <a:lnTo>
                  <a:pt x="269239" y="337185"/>
                </a:lnTo>
                <a:lnTo>
                  <a:pt x="269239" y="349885"/>
                </a:lnTo>
                <a:close/>
              </a:path>
              <a:path w="1013460" h="349885">
                <a:moveTo>
                  <a:pt x="243839" y="349885"/>
                </a:moveTo>
                <a:lnTo>
                  <a:pt x="231139" y="349885"/>
                </a:lnTo>
                <a:lnTo>
                  <a:pt x="231139" y="337185"/>
                </a:lnTo>
                <a:lnTo>
                  <a:pt x="243839" y="337185"/>
                </a:lnTo>
                <a:lnTo>
                  <a:pt x="243839" y="349885"/>
                </a:lnTo>
                <a:close/>
              </a:path>
              <a:path w="1013460" h="349885">
                <a:moveTo>
                  <a:pt x="218439" y="349885"/>
                </a:moveTo>
                <a:lnTo>
                  <a:pt x="205739" y="349885"/>
                </a:lnTo>
                <a:lnTo>
                  <a:pt x="205739" y="337185"/>
                </a:lnTo>
                <a:lnTo>
                  <a:pt x="218439" y="337185"/>
                </a:lnTo>
                <a:lnTo>
                  <a:pt x="218439" y="349885"/>
                </a:lnTo>
                <a:close/>
              </a:path>
              <a:path w="1013460" h="349885">
                <a:moveTo>
                  <a:pt x="193039" y="349885"/>
                </a:moveTo>
                <a:lnTo>
                  <a:pt x="180339" y="349885"/>
                </a:lnTo>
                <a:lnTo>
                  <a:pt x="180339" y="337185"/>
                </a:lnTo>
                <a:lnTo>
                  <a:pt x="193039" y="337185"/>
                </a:lnTo>
                <a:lnTo>
                  <a:pt x="193039" y="349885"/>
                </a:lnTo>
                <a:close/>
              </a:path>
              <a:path w="1013460" h="349885">
                <a:moveTo>
                  <a:pt x="167639" y="349885"/>
                </a:moveTo>
                <a:lnTo>
                  <a:pt x="154939" y="349885"/>
                </a:lnTo>
                <a:lnTo>
                  <a:pt x="154939" y="337185"/>
                </a:lnTo>
                <a:lnTo>
                  <a:pt x="167639" y="337185"/>
                </a:lnTo>
                <a:lnTo>
                  <a:pt x="167639" y="349885"/>
                </a:lnTo>
                <a:close/>
              </a:path>
              <a:path w="1013460" h="349885">
                <a:moveTo>
                  <a:pt x="142239" y="349885"/>
                </a:moveTo>
                <a:lnTo>
                  <a:pt x="129539" y="349885"/>
                </a:lnTo>
                <a:lnTo>
                  <a:pt x="129539" y="337185"/>
                </a:lnTo>
                <a:lnTo>
                  <a:pt x="142239" y="337185"/>
                </a:lnTo>
                <a:lnTo>
                  <a:pt x="142239" y="349885"/>
                </a:lnTo>
                <a:close/>
              </a:path>
              <a:path w="1013460" h="349885">
                <a:moveTo>
                  <a:pt x="116839" y="349885"/>
                </a:moveTo>
                <a:lnTo>
                  <a:pt x="104139" y="349885"/>
                </a:lnTo>
                <a:lnTo>
                  <a:pt x="104139" y="337185"/>
                </a:lnTo>
                <a:lnTo>
                  <a:pt x="116839" y="337185"/>
                </a:lnTo>
                <a:lnTo>
                  <a:pt x="116839" y="349885"/>
                </a:lnTo>
                <a:close/>
              </a:path>
              <a:path w="1013460" h="349885">
                <a:moveTo>
                  <a:pt x="91439" y="349885"/>
                </a:moveTo>
                <a:lnTo>
                  <a:pt x="78739" y="349885"/>
                </a:lnTo>
                <a:lnTo>
                  <a:pt x="78739" y="337185"/>
                </a:lnTo>
                <a:lnTo>
                  <a:pt x="91439" y="337185"/>
                </a:lnTo>
                <a:lnTo>
                  <a:pt x="91439" y="349885"/>
                </a:lnTo>
                <a:close/>
              </a:path>
              <a:path w="1013460" h="349885">
                <a:moveTo>
                  <a:pt x="66039" y="349885"/>
                </a:moveTo>
                <a:lnTo>
                  <a:pt x="53339" y="349885"/>
                </a:lnTo>
                <a:lnTo>
                  <a:pt x="53339" y="337185"/>
                </a:lnTo>
                <a:lnTo>
                  <a:pt x="66039" y="337185"/>
                </a:lnTo>
                <a:lnTo>
                  <a:pt x="66039" y="349885"/>
                </a:lnTo>
                <a:close/>
              </a:path>
              <a:path w="1013460" h="349885">
                <a:moveTo>
                  <a:pt x="40639" y="349885"/>
                </a:moveTo>
                <a:lnTo>
                  <a:pt x="27939" y="349885"/>
                </a:lnTo>
                <a:lnTo>
                  <a:pt x="27939" y="337185"/>
                </a:lnTo>
                <a:lnTo>
                  <a:pt x="40639" y="337185"/>
                </a:lnTo>
                <a:lnTo>
                  <a:pt x="40639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352165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订单列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表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414009" y="4602479"/>
            <a:ext cx="1013460" cy="349885"/>
          </a:xfrm>
          <a:custGeom>
            <a:avLst/>
            <a:gdLst/>
            <a:ahLst/>
            <a:cxnLst/>
            <a:rect l="l" t="t" r="r" b="b"/>
            <a:pathLst>
              <a:path w="1013460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013460" h="349885">
                <a:moveTo>
                  <a:pt x="15239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5239" y="343535"/>
                </a:lnTo>
                <a:lnTo>
                  <a:pt x="15239" y="349885"/>
                </a:lnTo>
                <a:close/>
              </a:path>
              <a:path w="1013460" h="349885">
                <a:moveTo>
                  <a:pt x="15239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5239" y="337185"/>
                </a:lnTo>
                <a:lnTo>
                  <a:pt x="15239" y="343535"/>
                </a:lnTo>
                <a:close/>
              </a:path>
              <a:path w="1013460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013460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013460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013460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013460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013460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013460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013460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013460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013460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013460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013460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013460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4" y="0"/>
                </a:lnTo>
                <a:lnTo>
                  <a:pt x="12064" y="6985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013460" h="349885">
                <a:moveTo>
                  <a:pt x="12700" y="12700"/>
                </a:moveTo>
                <a:lnTo>
                  <a:pt x="12064" y="12700"/>
                </a:lnTo>
                <a:lnTo>
                  <a:pt x="12064" y="6985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013460" h="349885">
                <a:moveTo>
                  <a:pt x="12064" y="12700"/>
                </a:moveTo>
                <a:lnTo>
                  <a:pt x="6350" y="12700"/>
                </a:lnTo>
                <a:lnTo>
                  <a:pt x="12064" y="6985"/>
                </a:lnTo>
                <a:lnTo>
                  <a:pt x="12064" y="12700"/>
                </a:lnTo>
                <a:close/>
              </a:path>
              <a:path w="1013460" h="349885">
                <a:moveTo>
                  <a:pt x="37464" y="12700"/>
                </a:moveTo>
                <a:lnTo>
                  <a:pt x="24764" y="12700"/>
                </a:lnTo>
                <a:lnTo>
                  <a:pt x="24764" y="0"/>
                </a:lnTo>
                <a:lnTo>
                  <a:pt x="37464" y="0"/>
                </a:lnTo>
                <a:lnTo>
                  <a:pt x="37464" y="12700"/>
                </a:lnTo>
                <a:close/>
              </a:path>
              <a:path w="1013460" h="349885">
                <a:moveTo>
                  <a:pt x="62864" y="12700"/>
                </a:moveTo>
                <a:lnTo>
                  <a:pt x="50164" y="12700"/>
                </a:lnTo>
                <a:lnTo>
                  <a:pt x="50164" y="0"/>
                </a:lnTo>
                <a:lnTo>
                  <a:pt x="62864" y="0"/>
                </a:lnTo>
                <a:lnTo>
                  <a:pt x="62864" y="12700"/>
                </a:lnTo>
                <a:close/>
              </a:path>
              <a:path w="1013460" h="349885">
                <a:moveTo>
                  <a:pt x="88264" y="12700"/>
                </a:moveTo>
                <a:lnTo>
                  <a:pt x="75564" y="12700"/>
                </a:lnTo>
                <a:lnTo>
                  <a:pt x="75564" y="0"/>
                </a:lnTo>
                <a:lnTo>
                  <a:pt x="88264" y="0"/>
                </a:lnTo>
                <a:lnTo>
                  <a:pt x="88264" y="12700"/>
                </a:lnTo>
                <a:close/>
              </a:path>
              <a:path w="1013460" h="349885">
                <a:moveTo>
                  <a:pt x="113664" y="12700"/>
                </a:moveTo>
                <a:lnTo>
                  <a:pt x="100964" y="12700"/>
                </a:lnTo>
                <a:lnTo>
                  <a:pt x="100964" y="0"/>
                </a:lnTo>
                <a:lnTo>
                  <a:pt x="113664" y="0"/>
                </a:lnTo>
                <a:lnTo>
                  <a:pt x="113664" y="12700"/>
                </a:lnTo>
                <a:close/>
              </a:path>
              <a:path w="1013460" h="349885">
                <a:moveTo>
                  <a:pt x="139064" y="12700"/>
                </a:moveTo>
                <a:lnTo>
                  <a:pt x="126364" y="12700"/>
                </a:lnTo>
                <a:lnTo>
                  <a:pt x="126364" y="0"/>
                </a:lnTo>
                <a:lnTo>
                  <a:pt x="139064" y="0"/>
                </a:lnTo>
                <a:lnTo>
                  <a:pt x="139064" y="12700"/>
                </a:lnTo>
                <a:close/>
              </a:path>
              <a:path w="1013460" h="349885">
                <a:moveTo>
                  <a:pt x="164464" y="12700"/>
                </a:moveTo>
                <a:lnTo>
                  <a:pt x="151764" y="12700"/>
                </a:lnTo>
                <a:lnTo>
                  <a:pt x="151764" y="0"/>
                </a:lnTo>
                <a:lnTo>
                  <a:pt x="164464" y="0"/>
                </a:lnTo>
                <a:lnTo>
                  <a:pt x="164464" y="12700"/>
                </a:lnTo>
                <a:close/>
              </a:path>
              <a:path w="1013460" h="349885">
                <a:moveTo>
                  <a:pt x="189864" y="12700"/>
                </a:moveTo>
                <a:lnTo>
                  <a:pt x="177164" y="12700"/>
                </a:lnTo>
                <a:lnTo>
                  <a:pt x="177164" y="0"/>
                </a:lnTo>
                <a:lnTo>
                  <a:pt x="189864" y="0"/>
                </a:lnTo>
                <a:lnTo>
                  <a:pt x="189864" y="12700"/>
                </a:lnTo>
                <a:close/>
              </a:path>
              <a:path w="1013460" h="349885">
                <a:moveTo>
                  <a:pt x="215264" y="12700"/>
                </a:moveTo>
                <a:lnTo>
                  <a:pt x="202564" y="12700"/>
                </a:lnTo>
                <a:lnTo>
                  <a:pt x="202564" y="0"/>
                </a:lnTo>
                <a:lnTo>
                  <a:pt x="215264" y="0"/>
                </a:lnTo>
                <a:lnTo>
                  <a:pt x="215264" y="12700"/>
                </a:lnTo>
                <a:close/>
              </a:path>
              <a:path w="1013460" h="349885">
                <a:moveTo>
                  <a:pt x="240664" y="12700"/>
                </a:moveTo>
                <a:lnTo>
                  <a:pt x="227964" y="12700"/>
                </a:lnTo>
                <a:lnTo>
                  <a:pt x="227964" y="0"/>
                </a:lnTo>
                <a:lnTo>
                  <a:pt x="240664" y="0"/>
                </a:lnTo>
                <a:lnTo>
                  <a:pt x="240664" y="12700"/>
                </a:lnTo>
                <a:close/>
              </a:path>
              <a:path w="1013460" h="349885">
                <a:moveTo>
                  <a:pt x="266064" y="12700"/>
                </a:moveTo>
                <a:lnTo>
                  <a:pt x="253364" y="12700"/>
                </a:lnTo>
                <a:lnTo>
                  <a:pt x="253364" y="0"/>
                </a:lnTo>
                <a:lnTo>
                  <a:pt x="266064" y="0"/>
                </a:lnTo>
                <a:lnTo>
                  <a:pt x="266064" y="12700"/>
                </a:lnTo>
                <a:close/>
              </a:path>
              <a:path w="1013460" h="349885">
                <a:moveTo>
                  <a:pt x="291464" y="12700"/>
                </a:moveTo>
                <a:lnTo>
                  <a:pt x="278764" y="12700"/>
                </a:lnTo>
                <a:lnTo>
                  <a:pt x="278764" y="0"/>
                </a:lnTo>
                <a:lnTo>
                  <a:pt x="291464" y="0"/>
                </a:lnTo>
                <a:lnTo>
                  <a:pt x="291464" y="12700"/>
                </a:lnTo>
                <a:close/>
              </a:path>
              <a:path w="1013460" h="349885">
                <a:moveTo>
                  <a:pt x="316864" y="12700"/>
                </a:moveTo>
                <a:lnTo>
                  <a:pt x="304164" y="12700"/>
                </a:lnTo>
                <a:lnTo>
                  <a:pt x="304164" y="0"/>
                </a:lnTo>
                <a:lnTo>
                  <a:pt x="316864" y="0"/>
                </a:lnTo>
                <a:lnTo>
                  <a:pt x="316864" y="12700"/>
                </a:lnTo>
                <a:close/>
              </a:path>
              <a:path w="1013460" h="349885">
                <a:moveTo>
                  <a:pt x="342264" y="12700"/>
                </a:moveTo>
                <a:lnTo>
                  <a:pt x="329564" y="12700"/>
                </a:lnTo>
                <a:lnTo>
                  <a:pt x="329564" y="0"/>
                </a:lnTo>
                <a:lnTo>
                  <a:pt x="342264" y="0"/>
                </a:lnTo>
                <a:lnTo>
                  <a:pt x="342264" y="12700"/>
                </a:lnTo>
                <a:close/>
              </a:path>
              <a:path w="1013460" h="349885">
                <a:moveTo>
                  <a:pt x="367664" y="12700"/>
                </a:moveTo>
                <a:lnTo>
                  <a:pt x="354964" y="12700"/>
                </a:lnTo>
                <a:lnTo>
                  <a:pt x="354964" y="0"/>
                </a:lnTo>
                <a:lnTo>
                  <a:pt x="367664" y="0"/>
                </a:lnTo>
                <a:lnTo>
                  <a:pt x="367664" y="12700"/>
                </a:lnTo>
                <a:close/>
              </a:path>
              <a:path w="1013460" h="349885">
                <a:moveTo>
                  <a:pt x="393064" y="12700"/>
                </a:moveTo>
                <a:lnTo>
                  <a:pt x="380364" y="12700"/>
                </a:lnTo>
                <a:lnTo>
                  <a:pt x="380364" y="0"/>
                </a:lnTo>
                <a:lnTo>
                  <a:pt x="393064" y="0"/>
                </a:lnTo>
                <a:lnTo>
                  <a:pt x="393064" y="12700"/>
                </a:lnTo>
                <a:close/>
              </a:path>
              <a:path w="1013460" h="349885">
                <a:moveTo>
                  <a:pt x="418464" y="12700"/>
                </a:moveTo>
                <a:lnTo>
                  <a:pt x="405764" y="12700"/>
                </a:lnTo>
                <a:lnTo>
                  <a:pt x="405764" y="0"/>
                </a:lnTo>
                <a:lnTo>
                  <a:pt x="418464" y="0"/>
                </a:lnTo>
                <a:lnTo>
                  <a:pt x="418464" y="12700"/>
                </a:lnTo>
                <a:close/>
              </a:path>
              <a:path w="1013460" h="349885">
                <a:moveTo>
                  <a:pt x="443864" y="12700"/>
                </a:moveTo>
                <a:lnTo>
                  <a:pt x="431164" y="12700"/>
                </a:lnTo>
                <a:lnTo>
                  <a:pt x="431164" y="0"/>
                </a:lnTo>
                <a:lnTo>
                  <a:pt x="443864" y="0"/>
                </a:lnTo>
                <a:lnTo>
                  <a:pt x="443864" y="12700"/>
                </a:lnTo>
                <a:close/>
              </a:path>
              <a:path w="1013460" h="349885">
                <a:moveTo>
                  <a:pt x="469264" y="12700"/>
                </a:moveTo>
                <a:lnTo>
                  <a:pt x="456564" y="12700"/>
                </a:lnTo>
                <a:lnTo>
                  <a:pt x="456564" y="0"/>
                </a:lnTo>
                <a:lnTo>
                  <a:pt x="469264" y="0"/>
                </a:lnTo>
                <a:lnTo>
                  <a:pt x="469264" y="12700"/>
                </a:lnTo>
                <a:close/>
              </a:path>
              <a:path w="1013460" h="349885">
                <a:moveTo>
                  <a:pt x="494664" y="12700"/>
                </a:moveTo>
                <a:lnTo>
                  <a:pt x="481964" y="12700"/>
                </a:lnTo>
                <a:lnTo>
                  <a:pt x="481964" y="0"/>
                </a:lnTo>
                <a:lnTo>
                  <a:pt x="494664" y="0"/>
                </a:lnTo>
                <a:lnTo>
                  <a:pt x="494664" y="12700"/>
                </a:lnTo>
                <a:close/>
              </a:path>
              <a:path w="1013460" h="349885">
                <a:moveTo>
                  <a:pt x="520064" y="12700"/>
                </a:moveTo>
                <a:lnTo>
                  <a:pt x="507364" y="12700"/>
                </a:lnTo>
                <a:lnTo>
                  <a:pt x="507364" y="0"/>
                </a:lnTo>
                <a:lnTo>
                  <a:pt x="520064" y="0"/>
                </a:lnTo>
                <a:lnTo>
                  <a:pt x="520064" y="12700"/>
                </a:lnTo>
                <a:close/>
              </a:path>
              <a:path w="1013460" h="349885">
                <a:moveTo>
                  <a:pt x="545464" y="12700"/>
                </a:moveTo>
                <a:lnTo>
                  <a:pt x="532764" y="12700"/>
                </a:lnTo>
                <a:lnTo>
                  <a:pt x="532764" y="0"/>
                </a:lnTo>
                <a:lnTo>
                  <a:pt x="545464" y="0"/>
                </a:lnTo>
                <a:lnTo>
                  <a:pt x="545464" y="12700"/>
                </a:lnTo>
                <a:close/>
              </a:path>
              <a:path w="1013460" h="349885">
                <a:moveTo>
                  <a:pt x="570864" y="12700"/>
                </a:moveTo>
                <a:lnTo>
                  <a:pt x="558164" y="12700"/>
                </a:lnTo>
                <a:lnTo>
                  <a:pt x="558164" y="0"/>
                </a:lnTo>
                <a:lnTo>
                  <a:pt x="570864" y="0"/>
                </a:lnTo>
                <a:lnTo>
                  <a:pt x="570864" y="12700"/>
                </a:lnTo>
                <a:close/>
              </a:path>
              <a:path w="1013460" h="349885">
                <a:moveTo>
                  <a:pt x="596264" y="12700"/>
                </a:moveTo>
                <a:lnTo>
                  <a:pt x="583564" y="12700"/>
                </a:lnTo>
                <a:lnTo>
                  <a:pt x="583564" y="0"/>
                </a:lnTo>
                <a:lnTo>
                  <a:pt x="596264" y="0"/>
                </a:lnTo>
                <a:lnTo>
                  <a:pt x="596264" y="12700"/>
                </a:lnTo>
                <a:close/>
              </a:path>
              <a:path w="1013460" h="349885">
                <a:moveTo>
                  <a:pt x="621664" y="12700"/>
                </a:moveTo>
                <a:lnTo>
                  <a:pt x="608964" y="12700"/>
                </a:lnTo>
                <a:lnTo>
                  <a:pt x="608964" y="0"/>
                </a:lnTo>
                <a:lnTo>
                  <a:pt x="621664" y="0"/>
                </a:lnTo>
                <a:lnTo>
                  <a:pt x="621664" y="12700"/>
                </a:lnTo>
                <a:close/>
              </a:path>
              <a:path w="1013460" h="349885">
                <a:moveTo>
                  <a:pt x="647064" y="12700"/>
                </a:moveTo>
                <a:lnTo>
                  <a:pt x="634364" y="12700"/>
                </a:lnTo>
                <a:lnTo>
                  <a:pt x="634364" y="0"/>
                </a:lnTo>
                <a:lnTo>
                  <a:pt x="647064" y="0"/>
                </a:lnTo>
                <a:lnTo>
                  <a:pt x="647064" y="12700"/>
                </a:lnTo>
                <a:close/>
              </a:path>
              <a:path w="1013460" h="349885">
                <a:moveTo>
                  <a:pt x="672464" y="12700"/>
                </a:moveTo>
                <a:lnTo>
                  <a:pt x="659764" y="12700"/>
                </a:lnTo>
                <a:lnTo>
                  <a:pt x="659764" y="0"/>
                </a:lnTo>
                <a:lnTo>
                  <a:pt x="672464" y="0"/>
                </a:lnTo>
                <a:lnTo>
                  <a:pt x="672464" y="12700"/>
                </a:lnTo>
                <a:close/>
              </a:path>
              <a:path w="1013460" h="349885">
                <a:moveTo>
                  <a:pt x="697864" y="12700"/>
                </a:moveTo>
                <a:lnTo>
                  <a:pt x="685164" y="12700"/>
                </a:lnTo>
                <a:lnTo>
                  <a:pt x="685164" y="0"/>
                </a:lnTo>
                <a:lnTo>
                  <a:pt x="697864" y="0"/>
                </a:lnTo>
                <a:lnTo>
                  <a:pt x="697864" y="12700"/>
                </a:lnTo>
                <a:close/>
              </a:path>
              <a:path w="1013460" h="349885">
                <a:moveTo>
                  <a:pt x="723264" y="12700"/>
                </a:moveTo>
                <a:lnTo>
                  <a:pt x="710564" y="12700"/>
                </a:lnTo>
                <a:lnTo>
                  <a:pt x="710564" y="0"/>
                </a:lnTo>
                <a:lnTo>
                  <a:pt x="723264" y="0"/>
                </a:lnTo>
                <a:lnTo>
                  <a:pt x="723264" y="12700"/>
                </a:lnTo>
                <a:close/>
              </a:path>
              <a:path w="1013460" h="349885">
                <a:moveTo>
                  <a:pt x="748664" y="12700"/>
                </a:moveTo>
                <a:lnTo>
                  <a:pt x="735964" y="12700"/>
                </a:lnTo>
                <a:lnTo>
                  <a:pt x="735964" y="0"/>
                </a:lnTo>
                <a:lnTo>
                  <a:pt x="748664" y="0"/>
                </a:lnTo>
                <a:lnTo>
                  <a:pt x="748664" y="12700"/>
                </a:lnTo>
                <a:close/>
              </a:path>
              <a:path w="1013460" h="349885">
                <a:moveTo>
                  <a:pt x="774064" y="12700"/>
                </a:moveTo>
                <a:lnTo>
                  <a:pt x="761364" y="12700"/>
                </a:lnTo>
                <a:lnTo>
                  <a:pt x="761364" y="0"/>
                </a:lnTo>
                <a:lnTo>
                  <a:pt x="774064" y="0"/>
                </a:lnTo>
                <a:lnTo>
                  <a:pt x="774064" y="12700"/>
                </a:lnTo>
                <a:close/>
              </a:path>
              <a:path w="1013460" h="349885">
                <a:moveTo>
                  <a:pt x="799464" y="12700"/>
                </a:moveTo>
                <a:lnTo>
                  <a:pt x="786764" y="12700"/>
                </a:lnTo>
                <a:lnTo>
                  <a:pt x="786764" y="0"/>
                </a:lnTo>
                <a:lnTo>
                  <a:pt x="799464" y="0"/>
                </a:lnTo>
                <a:lnTo>
                  <a:pt x="799464" y="12700"/>
                </a:lnTo>
                <a:close/>
              </a:path>
              <a:path w="1013460" h="349885">
                <a:moveTo>
                  <a:pt x="824864" y="12700"/>
                </a:moveTo>
                <a:lnTo>
                  <a:pt x="812164" y="12700"/>
                </a:lnTo>
                <a:lnTo>
                  <a:pt x="812164" y="0"/>
                </a:lnTo>
                <a:lnTo>
                  <a:pt x="824864" y="0"/>
                </a:lnTo>
                <a:lnTo>
                  <a:pt x="824864" y="12700"/>
                </a:lnTo>
                <a:close/>
              </a:path>
              <a:path w="1013460" h="349885">
                <a:moveTo>
                  <a:pt x="850264" y="12700"/>
                </a:moveTo>
                <a:lnTo>
                  <a:pt x="837564" y="12700"/>
                </a:lnTo>
                <a:lnTo>
                  <a:pt x="837564" y="0"/>
                </a:lnTo>
                <a:lnTo>
                  <a:pt x="850264" y="0"/>
                </a:lnTo>
                <a:lnTo>
                  <a:pt x="850264" y="12700"/>
                </a:lnTo>
                <a:close/>
              </a:path>
              <a:path w="1013460" h="349885">
                <a:moveTo>
                  <a:pt x="875664" y="12700"/>
                </a:moveTo>
                <a:lnTo>
                  <a:pt x="862964" y="12700"/>
                </a:lnTo>
                <a:lnTo>
                  <a:pt x="862964" y="0"/>
                </a:lnTo>
                <a:lnTo>
                  <a:pt x="875664" y="0"/>
                </a:lnTo>
                <a:lnTo>
                  <a:pt x="875664" y="12700"/>
                </a:lnTo>
                <a:close/>
              </a:path>
              <a:path w="1013460" h="349885">
                <a:moveTo>
                  <a:pt x="901064" y="12700"/>
                </a:moveTo>
                <a:lnTo>
                  <a:pt x="888364" y="12700"/>
                </a:lnTo>
                <a:lnTo>
                  <a:pt x="888364" y="0"/>
                </a:lnTo>
                <a:lnTo>
                  <a:pt x="901064" y="0"/>
                </a:lnTo>
                <a:lnTo>
                  <a:pt x="901064" y="12700"/>
                </a:lnTo>
                <a:close/>
              </a:path>
              <a:path w="1013460" h="349885">
                <a:moveTo>
                  <a:pt x="926464" y="12700"/>
                </a:moveTo>
                <a:lnTo>
                  <a:pt x="913764" y="12700"/>
                </a:lnTo>
                <a:lnTo>
                  <a:pt x="913764" y="0"/>
                </a:lnTo>
                <a:lnTo>
                  <a:pt x="926464" y="0"/>
                </a:lnTo>
                <a:lnTo>
                  <a:pt x="926464" y="12700"/>
                </a:lnTo>
                <a:close/>
              </a:path>
              <a:path w="1013460" h="349885">
                <a:moveTo>
                  <a:pt x="951864" y="12700"/>
                </a:moveTo>
                <a:lnTo>
                  <a:pt x="939164" y="12700"/>
                </a:lnTo>
                <a:lnTo>
                  <a:pt x="939164" y="0"/>
                </a:lnTo>
                <a:lnTo>
                  <a:pt x="951864" y="0"/>
                </a:lnTo>
                <a:lnTo>
                  <a:pt x="951864" y="12700"/>
                </a:lnTo>
                <a:close/>
              </a:path>
              <a:path w="1013460" h="349885">
                <a:moveTo>
                  <a:pt x="977264" y="12700"/>
                </a:moveTo>
                <a:lnTo>
                  <a:pt x="964564" y="12700"/>
                </a:lnTo>
                <a:lnTo>
                  <a:pt x="964564" y="0"/>
                </a:lnTo>
                <a:lnTo>
                  <a:pt x="977264" y="0"/>
                </a:lnTo>
                <a:lnTo>
                  <a:pt x="977264" y="12700"/>
                </a:lnTo>
                <a:close/>
              </a:path>
              <a:path w="1013460" h="349885">
                <a:moveTo>
                  <a:pt x="1002664" y="12700"/>
                </a:moveTo>
                <a:lnTo>
                  <a:pt x="989964" y="12700"/>
                </a:lnTo>
                <a:lnTo>
                  <a:pt x="989964" y="0"/>
                </a:lnTo>
                <a:lnTo>
                  <a:pt x="1002664" y="0"/>
                </a:lnTo>
                <a:lnTo>
                  <a:pt x="1002664" y="12700"/>
                </a:lnTo>
                <a:close/>
              </a:path>
              <a:path w="1013460" h="349885">
                <a:moveTo>
                  <a:pt x="1013460" y="27305"/>
                </a:moveTo>
                <a:lnTo>
                  <a:pt x="1000760" y="27305"/>
                </a:lnTo>
                <a:lnTo>
                  <a:pt x="1000760" y="14605"/>
                </a:lnTo>
                <a:lnTo>
                  <a:pt x="1013460" y="14605"/>
                </a:lnTo>
                <a:lnTo>
                  <a:pt x="1013460" y="27305"/>
                </a:lnTo>
                <a:close/>
              </a:path>
              <a:path w="1013460" h="349885">
                <a:moveTo>
                  <a:pt x="1013460" y="52705"/>
                </a:moveTo>
                <a:lnTo>
                  <a:pt x="1000760" y="52705"/>
                </a:lnTo>
                <a:lnTo>
                  <a:pt x="1000760" y="40005"/>
                </a:lnTo>
                <a:lnTo>
                  <a:pt x="1013460" y="40005"/>
                </a:lnTo>
                <a:lnTo>
                  <a:pt x="1013460" y="52705"/>
                </a:lnTo>
                <a:close/>
              </a:path>
              <a:path w="1013460" h="349885">
                <a:moveTo>
                  <a:pt x="1013460" y="78105"/>
                </a:moveTo>
                <a:lnTo>
                  <a:pt x="1000760" y="78105"/>
                </a:lnTo>
                <a:lnTo>
                  <a:pt x="1000760" y="65405"/>
                </a:lnTo>
                <a:lnTo>
                  <a:pt x="1013460" y="65405"/>
                </a:lnTo>
                <a:lnTo>
                  <a:pt x="1013460" y="78105"/>
                </a:lnTo>
                <a:close/>
              </a:path>
              <a:path w="1013460" h="349885">
                <a:moveTo>
                  <a:pt x="1013460" y="103505"/>
                </a:moveTo>
                <a:lnTo>
                  <a:pt x="1000760" y="103505"/>
                </a:lnTo>
                <a:lnTo>
                  <a:pt x="1000760" y="90805"/>
                </a:lnTo>
                <a:lnTo>
                  <a:pt x="1013460" y="90805"/>
                </a:lnTo>
                <a:lnTo>
                  <a:pt x="1013460" y="103505"/>
                </a:lnTo>
                <a:close/>
              </a:path>
              <a:path w="1013460" h="349885">
                <a:moveTo>
                  <a:pt x="1013460" y="128905"/>
                </a:moveTo>
                <a:lnTo>
                  <a:pt x="1000760" y="128905"/>
                </a:lnTo>
                <a:lnTo>
                  <a:pt x="1000760" y="116205"/>
                </a:lnTo>
                <a:lnTo>
                  <a:pt x="1013460" y="116205"/>
                </a:lnTo>
                <a:lnTo>
                  <a:pt x="1013460" y="128905"/>
                </a:lnTo>
                <a:close/>
              </a:path>
              <a:path w="1013460" h="349885">
                <a:moveTo>
                  <a:pt x="1013460" y="154305"/>
                </a:moveTo>
                <a:lnTo>
                  <a:pt x="1000760" y="154305"/>
                </a:lnTo>
                <a:lnTo>
                  <a:pt x="1000760" y="141605"/>
                </a:lnTo>
                <a:lnTo>
                  <a:pt x="1013460" y="141605"/>
                </a:lnTo>
                <a:lnTo>
                  <a:pt x="1013460" y="154305"/>
                </a:lnTo>
                <a:close/>
              </a:path>
              <a:path w="1013460" h="349885">
                <a:moveTo>
                  <a:pt x="1013460" y="179705"/>
                </a:moveTo>
                <a:lnTo>
                  <a:pt x="1000760" y="179705"/>
                </a:lnTo>
                <a:lnTo>
                  <a:pt x="1000760" y="167005"/>
                </a:lnTo>
                <a:lnTo>
                  <a:pt x="1013460" y="167005"/>
                </a:lnTo>
                <a:lnTo>
                  <a:pt x="1013460" y="179705"/>
                </a:lnTo>
                <a:close/>
              </a:path>
              <a:path w="1013460" h="349885">
                <a:moveTo>
                  <a:pt x="1013460" y="205105"/>
                </a:moveTo>
                <a:lnTo>
                  <a:pt x="1000760" y="205105"/>
                </a:lnTo>
                <a:lnTo>
                  <a:pt x="1000760" y="192405"/>
                </a:lnTo>
                <a:lnTo>
                  <a:pt x="1013460" y="192405"/>
                </a:lnTo>
                <a:lnTo>
                  <a:pt x="1013460" y="205105"/>
                </a:lnTo>
                <a:close/>
              </a:path>
              <a:path w="1013460" h="349885">
                <a:moveTo>
                  <a:pt x="1013460" y="230505"/>
                </a:moveTo>
                <a:lnTo>
                  <a:pt x="1000760" y="230505"/>
                </a:lnTo>
                <a:lnTo>
                  <a:pt x="1000760" y="217805"/>
                </a:lnTo>
                <a:lnTo>
                  <a:pt x="1013460" y="217805"/>
                </a:lnTo>
                <a:lnTo>
                  <a:pt x="1013460" y="230505"/>
                </a:lnTo>
                <a:close/>
              </a:path>
              <a:path w="1013460" h="349885">
                <a:moveTo>
                  <a:pt x="1013460" y="255905"/>
                </a:moveTo>
                <a:lnTo>
                  <a:pt x="1000760" y="255905"/>
                </a:lnTo>
                <a:lnTo>
                  <a:pt x="1000760" y="243205"/>
                </a:lnTo>
                <a:lnTo>
                  <a:pt x="1013460" y="243205"/>
                </a:lnTo>
                <a:lnTo>
                  <a:pt x="1013460" y="255905"/>
                </a:lnTo>
                <a:close/>
              </a:path>
              <a:path w="1013460" h="349885">
                <a:moveTo>
                  <a:pt x="1013460" y="281305"/>
                </a:moveTo>
                <a:lnTo>
                  <a:pt x="1000760" y="281305"/>
                </a:lnTo>
                <a:lnTo>
                  <a:pt x="1000760" y="268605"/>
                </a:lnTo>
                <a:lnTo>
                  <a:pt x="1013460" y="268605"/>
                </a:lnTo>
                <a:lnTo>
                  <a:pt x="1013460" y="281305"/>
                </a:lnTo>
                <a:close/>
              </a:path>
              <a:path w="1013460" h="349885">
                <a:moveTo>
                  <a:pt x="1013460" y="306705"/>
                </a:moveTo>
                <a:lnTo>
                  <a:pt x="1000760" y="306705"/>
                </a:lnTo>
                <a:lnTo>
                  <a:pt x="1000760" y="294005"/>
                </a:lnTo>
                <a:lnTo>
                  <a:pt x="1013460" y="294005"/>
                </a:lnTo>
                <a:lnTo>
                  <a:pt x="1013460" y="306705"/>
                </a:lnTo>
                <a:close/>
              </a:path>
              <a:path w="1013460" h="349885">
                <a:moveTo>
                  <a:pt x="1013460" y="332105"/>
                </a:moveTo>
                <a:lnTo>
                  <a:pt x="1000760" y="332105"/>
                </a:lnTo>
                <a:lnTo>
                  <a:pt x="1000760" y="319405"/>
                </a:lnTo>
                <a:lnTo>
                  <a:pt x="1013460" y="319405"/>
                </a:lnTo>
                <a:lnTo>
                  <a:pt x="1013460" y="332105"/>
                </a:lnTo>
                <a:close/>
              </a:path>
              <a:path w="1013460" h="349885">
                <a:moveTo>
                  <a:pt x="1005839" y="349885"/>
                </a:moveTo>
                <a:lnTo>
                  <a:pt x="993139" y="349885"/>
                </a:lnTo>
                <a:lnTo>
                  <a:pt x="993139" y="337185"/>
                </a:lnTo>
                <a:lnTo>
                  <a:pt x="1005839" y="337185"/>
                </a:lnTo>
                <a:lnTo>
                  <a:pt x="1005839" y="349885"/>
                </a:lnTo>
                <a:close/>
              </a:path>
              <a:path w="1013460" h="349885">
                <a:moveTo>
                  <a:pt x="980439" y="349885"/>
                </a:moveTo>
                <a:lnTo>
                  <a:pt x="967739" y="349885"/>
                </a:lnTo>
                <a:lnTo>
                  <a:pt x="967739" y="337185"/>
                </a:lnTo>
                <a:lnTo>
                  <a:pt x="980439" y="337185"/>
                </a:lnTo>
                <a:lnTo>
                  <a:pt x="980439" y="349885"/>
                </a:lnTo>
                <a:close/>
              </a:path>
              <a:path w="1013460" h="349885">
                <a:moveTo>
                  <a:pt x="955039" y="349885"/>
                </a:moveTo>
                <a:lnTo>
                  <a:pt x="942339" y="349885"/>
                </a:lnTo>
                <a:lnTo>
                  <a:pt x="942339" y="337185"/>
                </a:lnTo>
                <a:lnTo>
                  <a:pt x="955039" y="337185"/>
                </a:lnTo>
                <a:lnTo>
                  <a:pt x="955039" y="349885"/>
                </a:lnTo>
                <a:close/>
              </a:path>
              <a:path w="1013460" h="349885">
                <a:moveTo>
                  <a:pt x="929639" y="349885"/>
                </a:moveTo>
                <a:lnTo>
                  <a:pt x="916939" y="349885"/>
                </a:lnTo>
                <a:lnTo>
                  <a:pt x="916939" y="337185"/>
                </a:lnTo>
                <a:lnTo>
                  <a:pt x="929639" y="337185"/>
                </a:lnTo>
                <a:lnTo>
                  <a:pt x="929639" y="349885"/>
                </a:lnTo>
                <a:close/>
              </a:path>
              <a:path w="1013460" h="349885">
                <a:moveTo>
                  <a:pt x="904239" y="349885"/>
                </a:moveTo>
                <a:lnTo>
                  <a:pt x="891539" y="349885"/>
                </a:lnTo>
                <a:lnTo>
                  <a:pt x="891539" y="337185"/>
                </a:lnTo>
                <a:lnTo>
                  <a:pt x="904239" y="337185"/>
                </a:lnTo>
                <a:lnTo>
                  <a:pt x="904239" y="349885"/>
                </a:lnTo>
                <a:close/>
              </a:path>
              <a:path w="1013460" h="349885">
                <a:moveTo>
                  <a:pt x="878839" y="349885"/>
                </a:moveTo>
                <a:lnTo>
                  <a:pt x="866139" y="349885"/>
                </a:lnTo>
                <a:lnTo>
                  <a:pt x="866139" y="337185"/>
                </a:lnTo>
                <a:lnTo>
                  <a:pt x="878839" y="337185"/>
                </a:lnTo>
                <a:lnTo>
                  <a:pt x="878839" y="349885"/>
                </a:lnTo>
                <a:close/>
              </a:path>
              <a:path w="1013460" h="349885">
                <a:moveTo>
                  <a:pt x="853439" y="349885"/>
                </a:moveTo>
                <a:lnTo>
                  <a:pt x="840739" y="349885"/>
                </a:lnTo>
                <a:lnTo>
                  <a:pt x="840739" y="337185"/>
                </a:lnTo>
                <a:lnTo>
                  <a:pt x="853439" y="337185"/>
                </a:lnTo>
                <a:lnTo>
                  <a:pt x="853439" y="349885"/>
                </a:lnTo>
                <a:close/>
              </a:path>
              <a:path w="1013460" h="349885">
                <a:moveTo>
                  <a:pt x="828039" y="349885"/>
                </a:moveTo>
                <a:lnTo>
                  <a:pt x="815339" y="349885"/>
                </a:lnTo>
                <a:lnTo>
                  <a:pt x="815339" y="337185"/>
                </a:lnTo>
                <a:lnTo>
                  <a:pt x="828039" y="337185"/>
                </a:lnTo>
                <a:lnTo>
                  <a:pt x="828039" y="349885"/>
                </a:lnTo>
                <a:close/>
              </a:path>
              <a:path w="1013460" h="349885">
                <a:moveTo>
                  <a:pt x="802639" y="349885"/>
                </a:moveTo>
                <a:lnTo>
                  <a:pt x="789939" y="349885"/>
                </a:lnTo>
                <a:lnTo>
                  <a:pt x="789939" y="337185"/>
                </a:lnTo>
                <a:lnTo>
                  <a:pt x="802639" y="337185"/>
                </a:lnTo>
                <a:lnTo>
                  <a:pt x="802639" y="349885"/>
                </a:lnTo>
                <a:close/>
              </a:path>
              <a:path w="1013460" h="349885">
                <a:moveTo>
                  <a:pt x="777239" y="349885"/>
                </a:moveTo>
                <a:lnTo>
                  <a:pt x="764539" y="349885"/>
                </a:lnTo>
                <a:lnTo>
                  <a:pt x="764539" y="337185"/>
                </a:lnTo>
                <a:lnTo>
                  <a:pt x="777239" y="337185"/>
                </a:lnTo>
                <a:lnTo>
                  <a:pt x="777239" y="349885"/>
                </a:lnTo>
                <a:close/>
              </a:path>
              <a:path w="1013460" h="349885">
                <a:moveTo>
                  <a:pt x="751839" y="349885"/>
                </a:moveTo>
                <a:lnTo>
                  <a:pt x="739139" y="349885"/>
                </a:lnTo>
                <a:lnTo>
                  <a:pt x="739139" y="337185"/>
                </a:lnTo>
                <a:lnTo>
                  <a:pt x="751839" y="337185"/>
                </a:lnTo>
                <a:lnTo>
                  <a:pt x="751839" y="349885"/>
                </a:lnTo>
                <a:close/>
              </a:path>
              <a:path w="1013460" h="349885">
                <a:moveTo>
                  <a:pt x="726439" y="349885"/>
                </a:moveTo>
                <a:lnTo>
                  <a:pt x="713739" y="349885"/>
                </a:lnTo>
                <a:lnTo>
                  <a:pt x="713739" y="337185"/>
                </a:lnTo>
                <a:lnTo>
                  <a:pt x="726439" y="337185"/>
                </a:lnTo>
                <a:lnTo>
                  <a:pt x="726439" y="349885"/>
                </a:lnTo>
                <a:close/>
              </a:path>
              <a:path w="1013460" h="349885">
                <a:moveTo>
                  <a:pt x="701039" y="349885"/>
                </a:moveTo>
                <a:lnTo>
                  <a:pt x="688339" y="349885"/>
                </a:lnTo>
                <a:lnTo>
                  <a:pt x="688339" y="337185"/>
                </a:lnTo>
                <a:lnTo>
                  <a:pt x="701039" y="337185"/>
                </a:lnTo>
                <a:lnTo>
                  <a:pt x="701039" y="349885"/>
                </a:lnTo>
                <a:close/>
              </a:path>
              <a:path w="1013460" h="349885">
                <a:moveTo>
                  <a:pt x="675639" y="349885"/>
                </a:moveTo>
                <a:lnTo>
                  <a:pt x="662939" y="349885"/>
                </a:lnTo>
                <a:lnTo>
                  <a:pt x="662939" y="337185"/>
                </a:lnTo>
                <a:lnTo>
                  <a:pt x="675639" y="337185"/>
                </a:lnTo>
                <a:lnTo>
                  <a:pt x="675639" y="349885"/>
                </a:lnTo>
                <a:close/>
              </a:path>
              <a:path w="1013460" h="349885">
                <a:moveTo>
                  <a:pt x="650239" y="349885"/>
                </a:moveTo>
                <a:lnTo>
                  <a:pt x="637539" y="349885"/>
                </a:lnTo>
                <a:lnTo>
                  <a:pt x="637539" y="337185"/>
                </a:lnTo>
                <a:lnTo>
                  <a:pt x="650239" y="337185"/>
                </a:lnTo>
                <a:lnTo>
                  <a:pt x="650239" y="349885"/>
                </a:lnTo>
                <a:close/>
              </a:path>
              <a:path w="1013460" h="349885">
                <a:moveTo>
                  <a:pt x="624839" y="349885"/>
                </a:moveTo>
                <a:lnTo>
                  <a:pt x="612139" y="349885"/>
                </a:lnTo>
                <a:lnTo>
                  <a:pt x="612139" y="337185"/>
                </a:lnTo>
                <a:lnTo>
                  <a:pt x="624839" y="337185"/>
                </a:lnTo>
                <a:lnTo>
                  <a:pt x="624839" y="349885"/>
                </a:lnTo>
                <a:close/>
              </a:path>
              <a:path w="1013460" h="349885">
                <a:moveTo>
                  <a:pt x="599439" y="349885"/>
                </a:moveTo>
                <a:lnTo>
                  <a:pt x="586739" y="349885"/>
                </a:lnTo>
                <a:lnTo>
                  <a:pt x="586739" y="337185"/>
                </a:lnTo>
                <a:lnTo>
                  <a:pt x="599439" y="337185"/>
                </a:lnTo>
                <a:lnTo>
                  <a:pt x="599439" y="349885"/>
                </a:lnTo>
                <a:close/>
              </a:path>
              <a:path w="1013460" h="349885">
                <a:moveTo>
                  <a:pt x="574039" y="349885"/>
                </a:moveTo>
                <a:lnTo>
                  <a:pt x="561339" y="349885"/>
                </a:lnTo>
                <a:lnTo>
                  <a:pt x="561339" y="337185"/>
                </a:lnTo>
                <a:lnTo>
                  <a:pt x="574039" y="337185"/>
                </a:lnTo>
                <a:lnTo>
                  <a:pt x="574039" y="349885"/>
                </a:lnTo>
                <a:close/>
              </a:path>
              <a:path w="1013460" h="349885">
                <a:moveTo>
                  <a:pt x="548639" y="349885"/>
                </a:moveTo>
                <a:lnTo>
                  <a:pt x="535939" y="349885"/>
                </a:lnTo>
                <a:lnTo>
                  <a:pt x="535939" y="337185"/>
                </a:lnTo>
                <a:lnTo>
                  <a:pt x="548639" y="337185"/>
                </a:lnTo>
                <a:lnTo>
                  <a:pt x="548639" y="349885"/>
                </a:lnTo>
                <a:close/>
              </a:path>
              <a:path w="1013460" h="349885">
                <a:moveTo>
                  <a:pt x="523239" y="349885"/>
                </a:moveTo>
                <a:lnTo>
                  <a:pt x="510539" y="349885"/>
                </a:lnTo>
                <a:lnTo>
                  <a:pt x="510539" y="337185"/>
                </a:lnTo>
                <a:lnTo>
                  <a:pt x="523239" y="337185"/>
                </a:lnTo>
                <a:lnTo>
                  <a:pt x="523239" y="349885"/>
                </a:lnTo>
                <a:close/>
              </a:path>
              <a:path w="1013460" h="349885">
                <a:moveTo>
                  <a:pt x="497839" y="349885"/>
                </a:moveTo>
                <a:lnTo>
                  <a:pt x="485139" y="349885"/>
                </a:lnTo>
                <a:lnTo>
                  <a:pt x="485139" y="337185"/>
                </a:lnTo>
                <a:lnTo>
                  <a:pt x="497839" y="337185"/>
                </a:lnTo>
                <a:lnTo>
                  <a:pt x="497839" y="349885"/>
                </a:lnTo>
                <a:close/>
              </a:path>
              <a:path w="1013460" h="349885">
                <a:moveTo>
                  <a:pt x="472439" y="349885"/>
                </a:moveTo>
                <a:lnTo>
                  <a:pt x="459739" y="349885"/>
                </a:lnTo>
                <a:lnTo>
                  <a:pt x="459739" y="337185"/>
                </a:lnTo>
                <a:lnTo>
                  <a:pt x="472439" y="337185"/>
                </a:lnTo>
                <a:lnTo>
                  <a:pt x="472439" y="349885"/>
                </a:lnTo>
                <a:close/>
              </a:path>
              <a:path w="1013460" h="349885">
                <a:moveTo>
                  <a:pt x="447039" y="349885"/>
                </a:moveTo>
                <a:lnTo>
                  <a:pt x="434339" y="349885"/>
                </a:lnTo>
                <a:lnTo>
                  <a:pt x="434339" y="337185"/>
                </a:lnTo>
                <a:lnTo>
                  <a:pt x="447039" y="337185"/>
                </a:lnTo>
                <a:lnTo>
                  <a:pt x="447039" y="349885"/>
                </a:lnTo>
                <a:close/>
              </a:path>
              <a:path w="1013460" h="349885">
                <a:moveTo>
                  <a:pt x="421639" y="349885"/>
                </a:moveTo>
                <a:lnTo>
                  <a:pt x="408939" y="349885"/>
                </a:lnTo>
                <a:lnTo>
                  <a:pt x="408939" y="337185"/>
                </a:lnTo>
                <a:lnTo>
                  <a:pt x="421639" y="337185"/>
                </a:lnTo>
                <a:lnTo>
                  <a:pt x="421639" y="349885"/>
                </a:lnTo>
                <a:close/>
              </a:path>
              <a:path w="1013460" h="349885">
                <a:moveTo>
                  <a:pt x="396239" y="349885"/>
                </a:moveTo>
                <a:lnTo>
                  <a:pt x="383539" y="349885"/>
                </a:lnTo>
                <a:lnTo>
                  <a:pt x="383539" y="337185"/>
                </a:lnTo>
                <a:lnTo>
                  <a:pt x="396239" y="337185"/>
                </a:lnTo>
                <a:lnTo>
                  <a:pt x="396239" y="349885"/>
                </a:lnTo>
                <a:close/>
              </a:path>
              <a:path w="1013460" h="349885">
                <a:moveTo>
                  <a:pt x="370839" y="349885"/>
                </a:moveTo>
                <a:lnTo>
                  <a:pt x="358139" y="349885"/>
                </a:lnTo>
                <a:lnTo>
                  <a:pt x="358139" y="337185"/>
                </a:lnTo>
                <a:lnTo>
                  <a:pt x="370839" y="337185"/>
                </a:lnTo>
                <a:lnTo>
                  <a:pt x="370839" y="349885"/>
                </a:lnTo>
                <a:close/>
              </a:path>
              <a:path w="1013460" h="349885">
                <a:moveTo>
                  <a:pt x="345439" y="349885"/>
                </a:moveTo>
                <a:lnTo>
                  <a:pt x="332739" y="349885"/>
                </a:lnTo>
                <a:lnTo>
                  <a:pt x="332739" y="337185"/>
                </a:lnTo>
                <a:lnTo>
                  <a:pt x="345439" y="337185"/>
                </a:lnTo>
                <a:lnTo>
                  <a:pt x="345439" y="349885"/>
                </a:lnTo>
                <a:close/>
              </a:path>
              <a:path w="1013460" h="349885">
                <a:moveTo>
                  <a:pt x="320039" y="349885"/>
                </a:moveTo>
                <a:lnTo>
                  <a:pt x="307339" y="349885"/>
                </a:lnTo>
                <a:lnTo>
                  <a:pt x="307339" y="337185"/>
                </a:lnTo>
                <a:lnTo>
                  <a:pt x="320039" y="337185"/>
                </a:lnTo>
                <a:lnTo>
                  <a:pt x="320039" y="349885"/>
                </a:lnTo>
                <a:close/>
              </a:path>
              <a:path w="1013460" h="349885">
                <a:moveTo>
                  <a:pt x="294639" y="349885"/>
                </a:moveTo>
                <a:lnTo>
                  <a:pt x="281939" y="349885"/>
                </a:lnTo>
                <a:lnTo>
                  <a:pt x="281939" y="337185"/>
                </a:lnTo>
                <a:lnTo>
                  <a:pt x="294639" y="337185"/>
                </a:lnTo>
                <a:lnTo>
                  <a:pt x="294639" y="349885"/>
                </a:lnTo>
                <a:close/>
              </a:path>
              <a:path w="1013460" h="349885">
                <a:moveTo>
                  <a:pt x="269239" y="349885"/>
                </a:moveTo>
                <a:lnTo>
                  <a:pt x="256539" y="349885"/>
                </a:lnTo>
                <a:lnTo>
                  <a:pt x="256539" y="337185"/>
                </a:lnTo>
                <a:lnTo>
                  <a:pt x="269239" y="337185"/>
                </a:lnTo>
                <a:lnTo>
                  <a:pt x="269239" y="349885"/>
                </a:lnTo>
                <a:close/>
              </a:path>
              <a:path w="1013460" h="349885">
                <a:moveTo>
                  <a:pt x="243839" y="349885"/>
                </a:moveTo>
                <a:lnTo>
                  <a:pt x="231139" y="349885"/>
                </a:lnTo>
                <a:lnTo>
                  <a:pt x="231139" y="337185"/>
                </a:lnTo>
                <a:lnTo>
                  <a:pt x="243839" y="337185"/>
                </a:lnTo>
                <a:lnTo>
                  <a:pt x="243839" y="349885"/>
                </a:lnTo>
                <a:close/>
              </a:path>
              <a:path w="1013460" h="349885">
                <a:moveTo>
                  <a:pt x="218439" y="349885"/>
                </a:moveTo>
                <a:lnTo>
                  <a:pt x="205739" y="349885"/>
                </a:lnTo>
                <a:lnTo>
                  <a:pt x="205739" y="337185"/>
                </a:lnTo>
                <a:lnTo>
                  <a:pt x="218439" y="337185"/>
                </a:lnTo>
                <a:lnTo>
                  <a:pt x="218439" y="349885"/>
                </a:lnTo>
                <a:close/>
              </a:path>
              <a:path w="1013460" h="349885">
                <a:moveTo>
                  <a:pt x="193039" y="349885"/>
                </a:moveTo>
                <a:lnTo>
                  <a:pt x="180339" y="349885"/>
                </a:lnTo>
                <a:lnTo>
                  <a:pt x="180339" y="337185"/>
                </a:lnTo>
                <a:lnTo>
                  <a:pt x="193039" y="337185"/>
                </a:lnTo>
                <a:lnTo>
                  <a:pt x="193039" y="349885"/>
                </a:lnTo>
                <a:close/>
              </a:path>
              <a:path w="1013460" h="349885">
                <a:moveTo>
                  <a:pt x="167639" y="349885"/>
                </a:moveTo>
                <a:lnTo>
                  <a:pt x="154939" y="349885"/>
                </a:lnTo>
                <a:lnTo>
                  <a:pt x="154939" y="337185"/>
                </a:lnTo>
                <a:lnTo>
                  <a:pt x="167639" y="337185"/>
                </a:lnTo>
                <a:lnTo>
                  <a:pt x="167639" y="349885"/>
                </a:lnTo>
                <a:close/>
              </a:path>
              <a:path w="1013460" h="349885">
                <a:moveTo>
                  <a:pt x="142239" y="349885"/>
                </a:moveTo>
                <a:lnTo>
                  <a:pt x="129539" y="349885"/>
                </a:lnTo>
                <a:lnTo>
                  <a:pt x="129539" y="337185"/>
                </a:lnTo>
                <a:lnTo>
                  <a:pt x="142239" y="337185"/>
                </a:lnTo>
                <a:lnTo>
                  <a:pt x="142239" y="349885"/>
                </a:lnTo>
                <a:close/>
              </a:path>
              <a:path w="1013460" h="349885">
                <a:moveTo>
                  <a:pt x="116839" y="349885"/>
                </a:moveTo>
                <a:lnTo>
                  <a:pt x="104139" y="349885"/>
                </a:lnTo>
                <a:lnTo>
                  <a:pt x="104139" y="337185"/>
                </a:lnTo>
                <a:lnTo>
                  <a:pt x="116839" y="337185"/>
                </a:lnTo>
                <a:lnTo>
                  <a:pt x="116839" y="349885"/>
                </a:lnTo>
                <a:close/>
              </a:path>
              <a:path w="1013460" h="349885">
                <a:moveTo>
                  <a:pt x="91439" y="349885"/>
                </a:moveTo>
                <a:lnTo>
                  <a:pt x="78739" y="349885"/>
                </a:lnTo>
                <a:lnTo>
                  <a:pt x="78739" y="337185"/>
                </a:lnTo>
                <a:lnTo>
                  <a:pt x="91439" y="337185"/>
                </a:lnTo>
                <a:lnTo>
                  <a:pt x="91439" y="349885"/>
                </a:lnTo>
                <a:close/>
              </a:path>
              <a:path w="1013460" h="349885">
                <a:moveTo>
                  <a:pt x="66039" y="349885"/>
                </a:moveTo>
                <a:lnTo>
                  <a:pt x="53339" y="349885"/>
                </a:lnTo>
                <a:lnTo>
                  <a:pt x="53339" y="337185"/>
                </a:lnTo>
                <a:lnTo>
                  <a:pt x="66039" y="337185"/>
                </a:lnTo>
                <a:lnTo>
                  <a:pt x="66039" y="349885"/>
                </a:lnTo>
                <a:close/>
              </a:path>
              <a:path w="1013460" h="349885">
                <a:moveTo>
                  <a:pt x="40639" y="349885"/>
                </a:moveTo>
                <a:lnTo>
                  <a:pt x="27939" y="349885"/>
                </a:lnTo>
                <a:lnTo>
                  <a:pt x="27939" y="337185"/>
                </a:lnTo>
                <a:lnTo>
                  <a:pt x="40639" y="337185"/>
                </a:lnTo>
                <a:lnTo>
                  <a:pt x="40639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5499100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订单详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情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7562850" y="4602479"/>
            <a:ext cx="1013460" cy="349885"/>
          </a:xfrm>
          <a:custGeom>
            <a:avLst/>
            <a:gdLst/>
            <a:ahLst/>
            <a:cxnLst/>
            <a:rect l="l" t="t" r="r" b="b"/>
            <a:pathLst>
              <a:path w="1013459" h="349885">
                <a:moveTo>
                  <a:pt x="6350" y="343535"/>
                </a:moveTo>
                <a:lnTo>
                  <a:pt x="0" y="343535"/>
                </a:lnTo>
                <a:lnTo>
                  <a:pt x="0" y="330835"/>
                </a:lnTo>
                <a:lnTo>
                  <a:pt x="12700" y="330835"/>
                </a:lnTo>
                <a:lnTo>
                  <a:pt x="12700" y="337185"/>
                </a:lnTo>
                <a:lnTo>
                  <a:pt x="6350" y="337185"/>
                </a:lnTo>
                <a:lnTo>
                  <a:pt x="6350" y="343535"/>
                </a:lnTo>
                <a:close/>
              </a:path>
              <a:path w="1013459" h="349885">
                <a:moveTo>
                  <a:pt x="15240" y="349885"/>
                </a:moveTo>
                <a:lnTo>
                  <a:pt x="6350" y="349885"/>
                </a:lnTo>
                <a:lnTo>
                  <a:pt x="6350" y="337185"/>
                </a:lnTo>
                <a:lnTo>
                  <a:pt x="12700" y="337185"/>
                </a:lnTo>
                <a:lnTo>
                  <a:pt x="12700" y="343535"/>
                </a:lnTo>
                <a:lnTo>
                  <a:pt x="15240" y="343535"/>
                </a:lnTo>
                <a:lnTo>
                  <a:pt x="15240" y="349885"/>
                </a:lnTo>
                <a:close/>
              </a:path>
              <a:path w="1013459" h="349885">
                <a:moveTo>
                  <a:pt x="15240" y="343535"/>
                </a:moveTo>
                <a:lnTo>
                  <a:pt x="12700" y="343535"/>
                </a:lnTo>
                <a:lnTo>
                  <a:pt x="12700" y="337185"/>
                </a:lnTo>
                <a:lnTo>
                  <a:pt x="15240" y="337185"/>
                </a:lnTo>
                <a:lnTo>
                  <a:pt x="15240" y="343535"/>
                </a:lnTo>
                <a:close/>
              </a:path>
              <a:path w="1013459" h="349885">
                <a:moveTo>
                  <a:pt x="12700" y="318135"/>
                </a:moveTo>
                <a:lnTo>
                  <a:pt x="0" y="318135"/>
                </a:lnTo>
                <a:lnTo>
                  <a:pt x="0" y="305435"/>
                </a:lnTo>
                <a:lnTo>
                  <a:pt x="12700" y="305435"/>
                </a:lnTo>
                <a:lnTo>
                  <a:pt x="12700" y="318135"/>
                </a:lnTo>
                <a:close/>
              </a:path>
              <a:path w="1013459" h="349885">
                <a:moveTo>
                  <a:pt x="12700" y="292735"/>
                </a:moveTo>
                <a:lnTo>
                  <a:pt x="0" y="292735"/>
                </a:lnTo>
                <a:lnTo>
                  <a:pt x="0" y="280035"/>
                </a:lnTo>
                <a:lnTo>
                  <a:pt x="12700" y="280035"/>
                </a:lnTo>
                <a:lnTo>
                  <a:pt x="12700" y="292735"/>
                </a:lnTo>
                <a:close/>
              </a:path>
              <a:path w="1013459" h="349885">
                <a:moveTo>
                  <a:pt x="12700" y="267335"/>
                </a:moveTo>
                <a:lnTo>
                  <a:pt x="0" y="267335"/>
                </a:lnTo>
                <a:lnTo>
                  <a:pt x="0" y="254635"/>
                </a:lnTo>
                <a:lnTo>
                  <a:pt x="12700" y="254635"/>
                </a:lnTo>
                <a:lnTo>
                  <a:pt x="12700" y="267335"/>
                </a:lnTo>
                <a:close/>
              </a:path>
              <a:path w="1013459" h="349885">
                <a:moveTo>
                  <a:pt x="12700" y="241935"/>
                </a:moveTo>
                <a:lnTo>
                  <a:pt x="0" y="241935"/>
                </a:lnTo>
                <a:lnTo>
                  <a:pt x="0" y="229235"/>
                </a:lnTo>
                <a:lnTo>
                  <a:pt x="12700" y="229235"/>
                </a:lnTo>
                <a:lnTo>
                  <a:pt x="12700" y="241935"/>
                </a:lnTo>
                <a:close/>
              </a:path>
              <a:path w="1013459" h="349885">
                <a:moveTo>
                  <a:pt x="12700" y="216535"/>
                </a:moveTo>
                <a:lnTo>
                  <a:pt x="0" y="216535"/>
                </a:lnTo>
                <a:lnTo>
                  <a:pt x="0" y="203835"/>
                </a:lnTo>
                <a:lnTo>
                  <a:pt x="12700" y="203835"/>
                </a:lnTo>
                <a:lnTo>
                  <a:pt x="12700" y="216535"/>
                </a:lnTo>
                <a:close/>
              </a:path>
              <a:path w="1013459" h="349885">
                <a:moveTo>
                  <a:pt x="12700" y="191135"/>
                </a:moveTo>
                <a:lnTo>
                  <a:pt x="0" y="191135"/>
                </a:lnTo>
                <a:lnTo>
                  <a:pt x="0" y="178435"/>
                </a:lnTo>
                <a:lnTo>
                  <a:pt x="12700" y="178435"/>
                </a:lnTo>
                <a:lnTo>
                  <a:pt x="12700" y="191135"/>
                </a:lnTo>
                <a:close/>
              </a:path>
              <a:path w="1013459" h="349885">
                <a:moveTo>
                  <a:pt x="12700" y="165735"/>
                </a:moveTo>
                <a:lnTo>
                  <a:pt x="0" y="165735"/>
                </a:lnTo>
                <a:lnTo>
                  <a:pt x="0" y="153035"/>
                </a:lnTo>
                <a:lnTo>
                  <a:pt x="12700" y="153035"/>
                </a:lnTo>
                <a:lnTo>
                  <a:pt x="12700" y="165735"/>
                </a:lnTo>
                <a:close/>
              </a:path>
              <a:path w="1013459" h="349885">
                <a:moveTo>
                  <a:pt x="12700" y="140335"/>
                </a:moveTo>
                <a:lnTo>
                  <a:pt x="0" y="140335"/>
                </a:lnTo>
                <a:lnTo>
                  <a:pt x="0" y="127635"/>
                </a:lnTo>
                <a:lnTo>
                  <a:pt x="12700" y="127635"/>
                </a:lnTo>
                <a:lnTo>
                  <a:pt x="12700" y="140335"/>
                </a:lnTo>
                <a:close/>
              </a:path>
              <a:path w="1013459" h="349885">
                <a:moveTo>
                  <a:pt x="12700" y="114935"/>
                </a:moveTo>
                <a:lnTo>
                  <a:pt x="0" y="114935"/>
                </a:lnTo>
                <a:lnTo>
                  <a:pt x="0" y="102235"/>
                </a:lnTo>
                <a:lnTo>
                  <a:pt x="12700" y="102235"/>
                </a:lnTo>
                <a:lnTo>
                  <a:pt x="12700" y="114935"/>
                </a:lnTo>
                <a:close/>
              </a:path>
              <a:path w="1013459" h="349885">
                <a:moveTo>
                  <a:pt x="12700" y="89535"/>
                </a:moveTo>
                <a:lnTo>
                  <a:pt x="0" y="89535"/>
                </a:lnTo>
                <a:lnTo>
                  <a:pt x="0" y="76835"/>
                </a:lnTo>
                <a:lnTo>
                  <a:pt x="12700" y="76835"/>
                </a:lnTo>
                <a:lnTo>
                  <a:pt x="12700" y="89535"/>
                </a:lnTo>
                <a:close/>
              </a:path>
              <a:path w="1013459" h="349885">
                <a:moveTo>
                  <a:pt x="12700" y="64135"/>
                </a:moveTo>
                <a:lnTo>
                  <a:pt x="0" y="64135"/>
                </a:lnTo>
                <a:lnTo>
                  <a:pt x="0" y="51435"/>
                </a:lnTo>
                <a:lnTo>
                  <a:pt x="12700" y="51435"/>
                </a:lnTo>
                <a:lnTo>
                  <a:pt x="12700" y="64135"/>
                </a:lnTo>
                <a:close/>
              </a:path>
              <a:path w="1013459" h="349885">
                <a:moveTo>
                  <a:pt x="12700" y="38735"/>
                </a:moveTo>
                <a:lnTo>
                  <a:pt x="0" y="38735"/>
                </a:lnTo>
                <a:lnTo>
                  <a:pt x="0" y="26035"/>
                </a:lnTo>
                <a:lnTo>
                  <a:pt x="12700" y="26035"/>
                </a:lnTo>
                <a:lnTo>
                  <a:pt x="12700" y="38735"/>
                </a:lnTo>
                <a:close/>
              </a:path>
              <a:path w="1013459" h="349885">
                <a:moveTo>
                  <a:pt x="12700" y="13335"/>
                </a:moveTo>
                <a:lnTo>
                  <a:pt x="0" y="13335"/>
                </a:lnTo>
                <a:lnTo>
                  <a:pt x="0" y="6350"/>
                </a:lnTo>
                <a:lnTo>
                  <a:pt x="6350" y="0"/>
                </a:lnTo>
                <a:lnTo>
                  <a:pt x="12065" y="0"/>
                </a:lnTo>
                <a:lnTo>
                  <a:pt x="12065" y="6984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3335"/>
                </a:lnTo>
                <a:close/>
              </a:path>
              <a:path w="1013459" h="349885">
                <a:moveTo>
                  <a:pt x="12700" y="12700"/>
                </a:moveTo>
                <a:lnTo>
                  <a:pt x="12065" y="12700"/>
                </a:lnTo>
                <a:lnTo>
                  <a:pt x="12065" y="6984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013459" h="349885">
                <a:moveTo>
                  <a:pt x="12065" y="12700"/>
                </a:moveTo>
                <a:lnTo>
                  <a:pt x="6350" y="12700"/>
                </a:lnTo>
                <a:lnTo>
                  <a:pt x="12065" y="6984"/>
                </a:lnTo>
                <a:lnTo>
                  <a:pt x="12065" y="12700"/>
                </a:lnTo>
                <a:close/>
              </a:path>
              <a:path w="1013459" h="349885">
                <a:moveTo>
                  <a:pt x="37465" y="12700"/>
                </a:moveTo>
                <a:lnTo>
                  <a:pt x="24765" y="12700"/>
                </a:lnTo>
                <a:lnTo>
                  <a:pt x="24765" y="0"/>
                </a:lnTo>
                <a:lnTo>
                  <a:pt x="37465" y="0"/>
                </a:lnTo>
                <a:lnTo>
                  <a:pt x="37465" y="12700"/>
                </a:lnTo>
                <a:close/>
              </a:path>
              <a:path w="1013459" h="349885">
                <a:moveTo>
                  <a:pt x="62865" y="12700"/>
                </a:moveTo>
                <a:lnTo>
                  <a:pt x="50165" y="12700"/>
                </a:lnTo>
                <a:lnTo>
                  <a:pt x="50165" y="0"/>
                </a:lnTo>
                <a:lnTo>
                  <a:pt x="62865" y="0"/>
                </a:lnTo>
                <a:lnTo>
                  <a:pt x="62865" y="12700"/>
                </a:lnTo>
                <a:close/>
              </a:path>
              <a:path w="1013459" h="349885">
                <a:moveTo>
                  <a:pt x="88265" y="12700"/>
                </a:moveTo>
                <a:lnTo>
                  <a:pt x="75565" y="12700"/>
                </a:lnTo>
                <a:lnTo>
                  <a:pt x="75565" y="0"/>
                </a:lnTo>
                <a:lnTo>
                  <a:pt x="88265" y="0"/>
                </a:lnTo>
                <a:lnTo>
                  <a:pt x="88265" y="12700"/>
                </a:lnTo>
                <a:close/>
              </a:path>
              <a:path w="1013459" h="349885">
                <a:moveTo>
                  <a:pt x="113665" y="12700"/>
                </a:moveTo>
                <a:lnTo>
                  <a:pt x="100965" y="12700"/>
                </a:lnTo>
                <a:lnTo>
                  <a:pt x="100965" y="0"/>
                </a:lnTo>
                <a:lnTo>
                  <a:pt x="113665" y="0"/>
                </a:lnTo>
                <a:lnTo>
                  <a:pt x="113665" y="12700"/>
                </a:lnTo>
                <a:close/>
              </a:path>
              <a:path w="1013459" h="349885">
                <a:moveTo>
                  <a:pt x="139065" y="12700"/>
                </a:moveTo>
                <a:lnTo>
                  <a:pt x="126365" y="12700"/>
                </a:lnTo>
                <a:lnTo>
                  <a:pt x="126365" y="0"/>
                </a:lnTo>
                <a:lnTo>
                  <a:pt x="139065" y="0"/>
                </a:lnTo>
                <a:lnTo>
                  <a:pt x="139065" y="12700"/>
                </a:lnTo>
                <a:close/>
              </a:path>
              <a:path w="1013459" h="349885">
                <a:moveTo>
                  <a:pt x="164465" y="12700"/>
                </a:moveTo>
                <a:lnTo>
                  <a:pt x="151765" y="12700"/>
                </a:lnTo>
                <a:lnTo>
                  <a:pt x="151765" y="0"/>
                </a:lnTo>
                <a:lnTo>
                  <a:pt x="164465" y="0"/>
                </a:lnTo>
                <a:lnTo>
                  <a:pt x="164465" y="12700"/>
                </a:lnTo>
                <a:close/>
              </a:path>
              <a:path w="1013459" h="349885">
                <a:moveTo>
                  <a:pt x="189865" y="12700"/>
                </a:moveTo>
                <a:lnTo>
                  <a:pt x="177165" y="12700"/>
                </a:lnTo>
                <a:lnTo>
                  <a:pt x="177165" y="0"/>
                </a:lnTo>
                <a:lnTo>
                  <a:pt x="189865" y="0"/>
                </a:lnTo>
                <a:lnTo>
                  <a:pt x="189865" y="12700"/>
                </a:lnTo>
                <a:close/>
              </a:path>
              <a:path w="1013459" h="349885">
                <a:moveTo>
                  <a:pt x="215265" y="12700"/>
                </a:moveTo>
                <a:lnTo>
                  <a:pt x="202565" y="12700"/>
                </a:lnTo>
                <a:lnTo>
                  <a:pt x="202565" y="0"/>
                </a:lnTo>
                <a:lnTo>
                  <a:pt x="215265" y="0"/>
                </a:lnTo>
                <a:lnTo>
                  <a:pt x="215265" y="12700"/>
                </a:lnTo>
                <a:close/>
              </a:path>
              <a:path w="1013459" h="349885">
                <a:moveTo>
                  <a:pt x="240665" y="12700"/>
                </a:moveTo>
                <a:lnTo>
                  <a:pt x="227965" y="12700"/>
                </a:lnTo>
                <a:lnTo>
                  <a:pt x="227965" y="0"/>
                </a:lnTo>
                <a:lnTo>
                  <a:pt x="240665" y="0"/>
                </a:lnTo>
                <a:lnTo>
                  <a:pt x="240665" y="12700"/>
                </a:lnTo>
                <a:close/>
              </a:path>
              <a:path w="1013459" h="349885">
                <a:moveTo>
                  <a:pt x="266065" y="12700"/>
                </a:moveTo>
                <a:lnTo>
                  <a:pt x="253365" y="12700"/>
                </a:lnTo>
                <a:lnTo>
                  <a:pt x="253365" y="0"/>
                </a:lnTo>
                <a:lnTo>
                  <a:pt x="266065" y="0"/>
                </a:lnTo>
                <a:lnTo>
                  <a:pt x="266065" y="12700"/>
                </a:lnTo>
                <a:close/>
              </a:path>
              <a:path w="1013459" h="349885">
                <a:moveTo>
                  <a:pt x="291465" y="12700"/>
                </a:moveTo>
                <a:lnTo>
                  <a:pt x="278765" y="12700"/>
                </a:lnTo>
                <a:lnTo>
                  <a:pt x="278765" y="0"/>
                </a:lnTo>
                <a:lnTo>
                  <a:pt x="291465" y="0"/>
                </a:lnTo>
                <a:lnTo>
                  <a:pt x="291465" y="12700"/>
                </a:lnTo>
                <a:close/>
              </a:path>
              <a:path w="1013459" h="349885">
                <a:moveTo>
                  <a:pt x="316865" y="12700"/>
                </a:moveTo>
                <a:lnTo>
                  <a:pt x="304165" y="12700"/>
                </a:lnTo>
                <a:lnTo>
                  <a:pt x="304165" y="0"/>
                </a:lnTo>
                <a:lnTo>
                  <a:pt x="316865" y="0"/>
                </a:lnTo>
                <a:lnTo>
                  <a:pt x="316865" y="12700"/>
                </a:lnTo>
                <a:close/>
              </a:path>
              <a:path w="1013459" h="349885">
                <a:moveTo>
                  <a:pt x="342265" y="12700"/>
                </a:moveTo>
                <a:lnTo>
                  <a:pt x="329565" y="12700"/>
                </a:lnTo>
                <a:lnTo>
                  <a:pt x="329565" y="0"/>
                </a:lnTo>
                <a:lnTo>
                  <a:pt x="342265" y="0"/>
                </a:lnTo>
                <a:lnTo>
                  <a:pt x="342265" y="12700"/>
                </a:lnTo>
                <a:close/>
              </a:path>
              <a:path w="1013459" h="349885">
                <a:moveTo>
                  <a:pt x="367665" y="12700"/>
                </a:moveTo>
                <a:lnTo>
                  <a:pt x="354965" y="12700"/>
                </a:lnTo>
                <a:lnTo>
                  <a:pt x="354965" y="0"/>
                </a:lnTo>
                <a:lnTo>
                  <a:pt x="367665" y="0"/>
                </a:lnTo>
                <a:lnTo>
                  <a:pt x="367665" y="12700"/>
                </a:lnTo>
                <a:close/>
              </a:path>
              <a:path w="1013459" h="349885">
                <a:moveTo>
                  <a:pt x="393065" y="12700"/>
                </a:moveTo>
                <a:lnTo>
                  <a:pt x="380365" y="12700"/>
                </a:lnTo>
                <a:lnTo>
                  <a:pt x="380365" y="0"/>
                </a:lnTo>
                <a:lnTo>
                  <a:pt x="393065" y="0"/>
                </a:lnTo>
                <a:lnTo>
                  <a:pt x="393065" y="12700"/>
                </a:lnTo>
                <a:close/>
              </a:path>
              <a:path w="1013459" h="349885">
                <a:moveTo>
                  <a:pt x="418465" y="12700"/>
                </a:moveTo>
                <a:lnTo>
                  <a:pt x="405765" y="12700"/>
                </a:lnTo>
                <a:lnTo>
                  <a:pt x="405765" y="0"/>
                </a:lnTo>
                <a:lnTo>
                  <a:pt x="418465" y="0"/>
                </a:lnTo>
                <a:lnTo>
                  <a:pt x="418465" y="12700"/>
                </a:lnTo>
                <a:close/>
              </a:path>
              <a:path w="1013459" h="349885">
                <a:moveTo>
                  <a:pt x="443865" y="12700"/>
                </a:moveTo>
                <a:lnTo>
                  <a:pt x="431165" y="12700"/>
                </a:lnTo>
                <a:lnTo>
                  <a:pt x="431165" y="0"/>
                </a:lnTo>
                <a:lnTo>
                  <a:pt x="443865" y="0"/>
                </a:lnTo>
                <a:lnTo>
                  <a:pt x="443865" y="12700"/>
                </a:lnTo>
                <a:close/>
              </a:path>
              <a:path w="1013459" h="349885">
                <a:moveTo>
                  <a:pt x="469265" y="12700"/>
                </a:moveTo>
                <a:lnTo>
                  <a:pt x="456565" y="12700"/>
                </a:lnTo>
                <a:lnTo>
                  <a:pt x="456565" y="0"/>
                </a:lnTo>
                <a:lnTo>
                  <a:pt x="469265" y="0"/>
                </a:lnTo>
                <a:lnTo>
                  <a:pt x="469265" y="12700"/>
                </a:lnTo>
                <a:close/>
              </a:path>
              <a:path w="1013459" h="349885">
                <a:moveTo>
                  <a:pt x="494665" y="12700"/>
                </a:moveTo>
                <a:lnTo>
                  <a:pt x="481965" y="12700"/>
                </a:lnTo>
                <a:lnTo>
                  <a:pt x="481965" y="0"/>
                </a:lnTo>
                <a:lnTo>
                  <a:pt x="494665" y="0"/>
                </a:lnTo>
                <a:lnTo>
                  <a:pt x="494665" y="12700"/>
                </a:lnTo>
                <a:close/>
              </a:path>
              <a:path w="1013459" h="349885">
                <a:moveTo>
                  <a:pt x="520065" y="12700"/>
                </a:moveTo>
                <a:lnTo>
                  <a:pt x="507365" y="12700"/>
                </a:lnTo>
                <a:lnTo>
                  <a:pt x="507365" y="0"/>
                </a:lnTo>
                <a:lnTo>
                  <a:pt x="520065" y="0"/>
                </a:lnTo>
                <a:lnTo>
                  <a:pt x="520065" y="12700"/>
                </a:lnTo>
                <a:close/>
              </a:path>
              <a:path w="1013459" h="349885">
                <a:moveTo>
                  <a:pt x="545465" y="12700"/>
                </a:moveTo>
                <a:lnTo>
                  <a:pt x="532765" y="12700"/>
                </a:lnTo>
                <a:lnTo>
                  <a:pt x="532765" y="0"/>
                </a:lnTo>
                <a:lnTo>
                  <a:pt x="545465" y="0"/>
                </a:lnTo>
                <a:lnTo>
                  <a:pt x="545465" y="12700"/>
                </a:lnTo>
                <a:close/>
              </a:path>
              <a:path w="1013459" h="349885">
                <a:moveTo>
                  <a:pt x="570865" y="12700"/>
                </a:moveTo>
                <a:lnTo>
                  <a:pt x="558165" y="12700"/>
                </a:lnTo>
                <a:lnTo>
                  <a:pt x="558165" y="0"/>
                </a:lnTo>
                <a:lnTo>
                  <a:pt x="570865" y="0"/>
                </a:lnTo>
                <a:lnTo>
                  <a:pt x="570865" y="12700"/>
                </a:lnTo>
                <a:close/>
              </a:path>
              <a:path w="1013459" h="349885">
                <a:moveTo>
                  <a:pt x="596265" y="12700"/>
                </a:moveTo>
                <a:lnTo>
                  <a:pt x="583565" y="12700"/>
                </a:lnTo>
                <a:lnTo>
                  <a:pt x="583565" y="0"/>
                </a:lnTo>
                <a:lnTo>
                  <a:pt x="596265" y="0"/>
                </a:lnTo>
                <a:lnTo>
                  <a:pt x="596265" y="12700"/>
                </a:lnTo>
                <a:close/>
              </a:path>
              <a:path w="1013459" h="349885">
                <a:moveTo>
                  <a:pt x="621665" y="12700"/>
                </a:moveTo>
                <a:lnTo>
                  <a:pt x="608965" y="12700"/>
                </a:lnTo>
                <a:lnTo>
                  <a:pt x="608965" y="0"/>
                </a:lnTo>
                <a:lnTo>
                  <a:pt x="621665" y="0"/>
                </a:lnTo>
                <a:lnTo>
                  <a:pt x="621665" y="12700"/>
                </a:lnTo>
                <a:close/>
              </a:path>
              <a:path w="1013459" h="349885">
                <a:moveTo>
                  <a:pt x="647065" y="12700"/>
                </a:moveTo>
                <a:lnTo>
                  <a:pt x="634365" y="12700"/>
                </a:lnTo>
                <a:lnTo>
                  <a:pt x="634365" y="0"/>
                </a:lnTo>
                <a:lnTo>
                  <a:pt x="647065" y="0"/>
                </a:lnTo>
                <a:lnTo>
                  <a:pt x="647065" y="12700"/>
                </a:lnTo>
                <a:close/>
              </a:path>
              <a:path w="1013459" h="349885">
                <a:moveTo>
                  <a:pt x="672465" y="12700"/>
                </a:moveTo>
                <a:lnTo>
                  <a:pt x="659765" y="12700"/>
                </a:lnTo>
                <a:lnTo>
                  <a:pt x="659765" y="0"/>
                </a:lnTo>
                <a:lnTo>
                  <a:pt x="672465" y="0"/>
                </a:lnTo>
                <a:lnTo>
                  <a:pt x="672465" y="12700"/>
                </a:lnTo>
                <a:close/>
              </a:path>
              <a:path w="1013459" h="349885">
                <a:moveTo>
                  <a:pt x="697865" y="12700"/>
                </a:moveTo>
                <a:lnTo>
                  <a:pt x="685165" y="12700"/>
                </a:lnTo>
                <a:lnTo>
                  <a:pt x="685165" y="0"/>
                </a:lnTo>
                <a:lnTo>
                  <a:pt x="697865" y="0"/>
                </a:lnTo>
                <a:lnTo>
                  <a:pt x="697865" y="12700"/>
                </a:lnTo>
                <a:close/>
              </a:path>
              <a:path w="1013459" h="349885">
                <a:moveTo>
                  <a:pt x="723265" y="12700"/>
                </a:moveTo>
                <a:lnTo>
                  <a:pt x="710565" y="12700"/>
                </a:lnTo>
                <a:lnTo>
                  <a:pt x="710565" y="0"/>
                </a:lnTo>
                <a:lnTo>
                  <a:pt x="723265" y="0"/>
                </a:lnTo>
                <a:lnTo>
                  <a:pt x="723265" y="12700"/>
                </a:lnTo>
                <a:close/>
              </a:path>
              <a:path w="1013459" h="349885">
                <a:moveTo>
                  <a:pt x="748665" y="12700"/>
                </a:moveTo>
                <a:lnTo>
                  <a:pt x="735965" y="12700"/>
                </a:lnTo>
                <a:lnTo>
                  <a:pt x="735965" y="0"/>
                </a:lnTo>
                <a:lnTo>
                  <a:pt x="748665" y="0"/>
                </a:lnTo>
                <a:lnTo>
                  <a:pt x="748665" y="12700"/>
                </a:lnTo>
                <a:close/>
              </a:path>
              <a:path w="1013459" h="349885">
                <a:moveTo>
                  <a:pt x="774065" y="12700"/>
                </a:moveTo>
                <a:lnTo>
                  <a:pt x="761365" y="12700"/>
                </a:lnTo>
                <a:lnTo>
                  <a:pt x="761365" y="0"/>
                </a:lnTo>
                <a:lnTo>
                  <a:pt x="774065" y="0"/>
                </a:lnTo>
                <a:lnTo>
                  <a:pt x="774065" y="12700"/>
                </a:lnTo>
                <a:close/>
              </a:path>
              <a:path w="1013459" h="349885">
                <a:moveTo>
                  <a:pt x="799465" y="12700"/>
                </a:moveTo>
                <a:lnTo>
                  <a:pt x="786765" y="12700"/>
                </a:lnTo>
                <a:lnTo>
                  <a:pt x="786765" y="0"/>
                </a:lnTo>
                <a:lnTo>
                  <a:pt x="799465" y="0"/>
                </a:lnTo>
                <a:lnTo>
                  <a:pt x="799465" y="12700"/>
                </a:lnTo>
                <a:close/>
              </a:path>
              <a:path w="1013459" h="349885">
                <a:moveTo>
                  <a:pt x="824865" y="12700"/>
                </a:moveTo>
                <a:lnTo>
                  <a:pt x="812165" y="12700"/>
                </a:lnTo>
                <a:lnTo>
                  <a:pt x="812165" y="0"/>
                </a:lnTo>
                <a:lnTo>
                  <a:pt x="824865" y="0"/>
                </a:lnTo>
                <a:lnTo>
                  <a:pt x="824865" y="12700"/>
                </a:lnTo>
                <a:close/>
              </a:path>
              <a:path w="1013459" h="349885">
                <a:moveTo>
                  <a:pt x="850265" y="12700"/>
                </a:moveTo>
                <a:lnTo>
                  <a:pt x="837565" y="12700"/>
                </a:lnTo>
                <a:lnTo>
                  <a:pt x="837565" y="0"/>
                </a:lnTo>
                <a:lnTo>
                  <a:pt x="850265" y="0"/>
                </a:lnTo>
                <a:lnTo>
                  <a:pt x="850265" y="12700"/>
                </a:lnTo>
                <a:close/>
              </a:path>
              <a:path w="1013459" h="349885">
                <a:moveTo>
                  <a:pt x="875665" y="12700"/>
                </a:moveTo>
                <a:lnTo>
                  <a:pt x="862965" y="12700"/>
                </a:lnTo>
                <a:lnTo>
                  <a:pt x="862965" y="0"/>
                </a:lnTo>
                <a:lnTo>
                  <a:pt x="875665" y="0"/>
                </a:lnTo>
                <a:lnTo>
                  <a:pt x="875665" y="12700"/>
                </a:lnTo>
                <a:close/>
              </a:path>
              <a:path w="1013459" h="349885">
                <a:moveTo>
                  <a:pt x="901065" y="12700"/>
                </a:moveTo>
                <a:lnTo>
                  <a:pt x="888365" y="12700"/>
                </a:lnTo>
                <a:lnTo>
                  <a:pt x="888365" y="0"/>
                </a:lnTo>
                <a:lnTo>
                  <a:pt x="901065" y="0"/>
                </a:lnTo>
                <a:lnTo>
                  <a:pt x="901065" y="12700"/>
                </a:lnTo>
                <a:close/>
              </a:path>
              <a:path w="1013459" h="349885">
                <a:moveTo>
                  <a:pt x="926465" y="12700"/>
                </a:moveTo>
                <a:lnTo>
                  <a:pt x="913765" y="12700"/>
                </a:lnTo>
                <a:lnTo>
                  <a:pt x="913765" y="0"/>
                </a:lnTo>
                <a:lnTo>
                  <a:pt x="926465" y="0"/>
                </a:lnTo>
                <a:lnTo>
                  <a:pt x="926465" y="12700"/>
                </a:lnTo>
                <a:close/>
              </a:path>
              <a:path w="1013459" h="349885">
                <a:moveTo>
                  <a:pt x="951865" y="12700"/>
                </a:moveTo>
                <a:lnTo>
                  <a:pt x="939165" y="12700"/>
                </a:lnTo>
                <a:lnTo>
                  <a:pt x="939165" y="0"/>
                </a:lnTo>
                <a:lnTo>
                  <a:pt x="951865" y="0"/>
                </a:lnTo>
                <a:lnTo>
                  <a:pt x="951865" y="12700"/>
                </a:lnTo>
                <a:close/>
              </a:path>
              <a:path w="1013459" h="349885">
                <a:moveTo>
                  <a:pt x="977265" y="12700"/>
                </a:moveTo>
                <a:lnTo>
                  <a:pt x="964565" y="12700"/>
                </a:lnTo>
                <a:lnTo>
                  <a:pt x="964565" y="0"/>
                </a:lnTo>
                <a:lnTo>
                  <a:pt x="977265" y="0"/>
                </a:lnTo>
                <a:lnTo>
                  <a:pt x="977265" y="12700"/>
                </a:lnTo>
                <a:close/>
              </a:path>
              <a:path w="1013459" h="349885">
                <a:moveTo>
                  <a:pt x="1002665" y="12700"/>
                </a:moveTo>
                <a:lnTo>
                  <a:pt x="989965" y="12700"/>
                </a:lnTo>
                <a:lnTo>
                  <a:pt x="989965" y="0"/>
                </a:lnTo>
                <a:lnTo>
                  <a:pt x="1002665" y="0"/>
                </a:lnTo>
                <a:lnTo>
                  <a:pt x="1002665" y="12700"/>
                </a:lnTo>
                <a:close/>
              </a:path>
              <a:path w="1013459" h="349885">
                <a:moveTo>
                  <a:pt x="1013459" y="27305"/>
                </a:moveTo>
                <a:lnTo>
                  <a:pt x="1000759" y="27305"/>
                </a:lnTo>
                <a:lnTo>
                  <a:pt x="1000759" y="14605"/>
                </a:lnTo>
                <a:lnTo>
                  <a:pt x="1013459" y="14605"/>
                </a:lnTo>
                <a:lnTo>
                  <a:pt x="1013459" y="27305"/>
                </a:lnTo>
                <a:close/>
              </a:path>
              <a:path w="1013459" h="349885">
                <a:moveTo>
                  <a:pt x="1013459" y="52705"/>
                </a:moveTo>
                <a:lnTo>
                  <a:pt x="1000759" y="52705"/>
                </a:lnTo>
                <a:lnTo>
                  <a:pt x="1000759" y="40005"/>
                </a:lnTo>
                <a:lnTo>
                  <a:pt x="1013459" y="40005"/>
                </a:lnTo>
                <a:lnTo>
                  <a:pt x="1013459" y="52705"/>
                </a:lnTo>
                <a:close/>
              </a:path>
              <a:path w="1013459" h="349885">
                <a:moveTo>
                  <a:pt x="1013459" y="78105"/>
                </a:moveTo>
                <a:lnTo>
                  <a:pt x="1000759" y="78105"/>
                </a:lnTo>
                <a:lnTo>
                  <a:pt x="1000759" y="65405"/>
                </a:lnTo>
                <a:lnTo>
                  <a:pt x="1013459" y="65405"/>
                </a:lnTo>
                <a:lnTo>
                  <a:pt x="1013459" y="78105"/>
                </a:lnTo>
                <a:close/>
              </a:path>
              <a:path w="1013459" h="349885">
                <a:moveTo>
                  <a:pt x="1013459" y="103505"/>
                </a:moveTo>
                <a:lnTo>
                  <a:pt x="1000759" y="103505"/>
                </a:lnTo>
                <a:lnTo>
                  <a:pt x="1000759" y="90805"/>
                </a:lnTo>
                <a:lnTo>
                  <a:pt x="1013459" y="90805"/>
                </a:lnTo>
                <a:lnTo>
                  <a:pt x="1013459" y="103505"/>
                </a:lnTo>
                <a:close/>
              </a:path>
              <a:path w="1013459" h="349885">
                <a:moveTo>
                  <a:pt x="1013459" y="128905"/>
                </a:moveTo>
                <a:lnTo>
                  <a:pt x="1000759" y="128905"/>
                </a:lnTo>
                <a:lnTo>
                  <a:pt x="1000759" y="116205"/>
                </a:lnTo>
                <a:lnTo>
                  <a:pt x="1013459" y="116205"/>
                </a:lnTo>
                <a:lnTo>
                  <a:pt x="1013459" y="128905"/>
                </a:lnTo>
                <a:close/>
              </a:path>
              <a:path w="1013459" h="349885">
                <a:moveTo>
                  <a:pt x="1013459" y="154305"/>
                </a:moveTo>
                <a:lnTo>
                  <a:pt x="1000759" y="154305"/>
                </a:lnTo>
                <a:lnTo>
                  <a:pt x="1000759" y="141605"/>
                </a:lnTo>
                <a:lnTo>
                  <a:pt x="1013459" y="141605"/>
                </a:lnTo>
                <a:lnTo>
                  <a:pt x="1013459" y="154305"/>
                </a:lnTo>
                <a:close/>
              </a:path>
              <a:path w="1013459" h="349885">
                <a:moveTo>
                  <a:pt x="1013459" y="179705"/>
                </a:moveTo>
                <a:lnTo>
                  <a:pt x="1000759" y="179705"/>
                </a:lnTo>
                <a:lnTo>
                  <a:pt x="1000759" y="167005"/>
                </a:lnTo>
                <a:lnTo>
                  <a:pt x="1013459" y="167005"/>
                </a:lnTo>
                <a:lnTo>
                  <a:pt x="1013459" y="179705"/>
                </a:lnTo>
                <a:close/>
              </a:path>
              <a:path w="1013459" h="349885">
                <a:moveTo>
                  <a:pt x="1013459" y="205105"/>
                </a:moveTo>
                <a:lnTo>
                  <a:pt x="1000759" y="205105"/>
                </a:lnTo>
                <a:lnTo>
                  <a:pt x="1000759" y="192405"/>
                </a:lnTo>
                <a:lnTo>
                  <a:pt x="1013459" y="192405"/>
                </a:lnTo>
                <a:lnTo>
                  <a:pt x="1013459" y="205105"/>
                </a:lnTo>
                <a:close/>
              </a:path>
              <a:path w="1013459" h="349885">
                <a:moveTo>
                  <a:pt x="1013459" y="230505"/>
                </a:moveTo>
                <a:lnTo>
                  <a:pt x="1000759" y="230505"/>
                </a:lnTo>
                <a:lnTo>
                  <a:pt x="1000759" y="217805"/>
                </a:lnTo>
                <a:lnTo>
                  <a:pt x="1013459" y="217805"/>
                </a:lnTo>
                <a:lnTo>
                  <a:pt x="1013459" y="230505"/>
                </a:lnTo>
                <a:close/>
              </a:path>
              <a:path w="1013459" h="349885">
                <a:moveTo>
                  <a:pt x="1013459" y="255905"/>
                </a:moveTo>
                <a:lnTo>
                  <a:pt x="1000759" y="255905"/>
                </a:lnTo>
                <a:lnTo>
                  <a:pt x="1000759" y="243205"/>
                </a:lnTo>
                <a:lnTo>
                  <a:pt x="1013459" y="243205"/>
                </a:lnTo>
                <a:lnTo>
                  <a:pt x="1013459" y="255905"/>
                </a:lnTo>
                <a:close/>
              </a:path>
              <a:path w="1013459" h="349885">
                <a:moveTo>
                  <a:pt x="1013459" y="281305"/>
                </a:moveTo>
                <a:lnTo>
                  <a:pt x="1000759" y="281305"/>
                </a:lnTo>
                <a:lnTo>
                  <a:pt x="1000759" y="268605"/>
                </a:lnTo>
                <a:lnTo>
                  <a:pt x="1013459" y="268605"/>
                </a:lnTo>
                <a:lnTo>
                  <a:pt x="1013459" y="281305"/>
                </a:lnTo>
                <a:close/>
              </a:path>
              <a:path w="1013459" h="349885">
                <a:moveTo>
                  <a:pt x="1013459" y="306705"/>
                </a:moveTo>
                <a:lnTo>
                  <a:pt x="1000759" y="306705"/>
                </a:lnTo>
                <a:lnTo>
                  <a:pt x="1000759" y="294005"/>
                </a:lnTo>
                <a:lnTo>
                  <a:pt x="1013459" y="294005"/>
                </a:lnTo>
                <a:lnTo>
                  <a:pt x="1013459" y="306705"/>
                </a:lnTo>
                <a:close/>
              </a:path>
              <a:path w="1013459" h="349885">
                <a:moveTo>
                  <a:pt x="1013459" y="332105"/>
                </a:moveTo>
                <a:lnTo>
                  <a:pt x="1000759" y="332105"/>
                </a:lnTo>
                <a:lnTo>
                  <a:pt x="1000759" y="319405"/>
                </a:lnTo>
                <a:lnTo>
                  <a:pt x="1013459" y="319405"/>
                </a:lnTo>
                <a:lnTo>
                  <a:pt x="1013459" y="332105"/>
                </a:lnTo>
                <a:close/>
              </a:path>
              <a:path w="1013459" h="349885">
                <a:moveTo>
                  <a:pt x="1005840" y="349885"/>
                </a:moveTo>
                <a:lnTo>
                  <a:pt x="993140" y="349885"/>
                </a:lnTo>
                <a:lnTo>
                  <a:pt x="993140" y="337185"/>
                </a:lnTo>
                <a:lnTo>
                  <a:pt x="1005840" y="337185"/>
                </a:lnTo>
                <a:lnTo>
                  <a:pt x="1005840" y="349885"/>
                </a:lnTo>
                <a:close/>
              </a:path>
              <a:path w="1013459" h="349885">
                <a:moveTo>
                  <a:pt x="980440" y="349885"/>
                </a:moveTo>
                <a:lnTo>
                  <a:pt x="967740" y="349885"/>
                </a:lnTo>
                <a:lnTo>
                  <a:pt x="967740" y="337185"/>
                </a:lnTo>
                <a:lnTo>
                  <a:pt x="980440" y="337185"/>
                </a:lnTo>
                <a:lnTo>
                  <a:pt x="980440" y="349885"/>
                </a:lnTo>
                <a:close/>
              </a:path>
              <a:path w="1013459" h="349885">
                <a:moveTo>
                  <a:pt x="955040" y="349885"/>
                </a:moveTo>
                <a:lnTo>
                  <a:pt x="942340" y="349885"/>
                </a:lnTo>
                <a:lnTo>
                  <a:pt x="942340" y="337185"/>
                </a:lnTo>
                <a:lnTo>
                  <a:pt x="955040" y="337185"/>
                </a:lnTo>
                <a:lnTo>
                  <a:pt x="955040" y="349885"/>
                </a:lnTo>
                <a:close/>
              </a:path>
              <a:path w="1013459" h="349885">
                <a:moveTo>
                  <a:pt x="929640" y="349885"/>
                </a:moveTo>
                <a:lnTo>
                  <a:pt x="916940" y="349885"/>
                </a:lnTo>
                <a:lnTo>
                  <a:pt x="916940" y="337185"/>
                </a:lnTo>
                <a:lnTo>
                  <a:pt x="929640" y="337185"/>
                </a:lnTo>
                <a:lnTo>
                  <a:pt x="929640" y="349885"/>
                </a:lnTo>
                <a:close/>
              </a:path>
              <a:path w="1013459" h="349885">
                <a:moveTo>
                  <a:pt x="904240" y="349885"/>
                </a:moveTo>
                <a:lnTo>
                  <a:pt x="891540" y="349885"/>
                </a:lnTo>
                <a:lnTo>
                  <a:pt x="891540" y="337185"/>
                </a:lnTo>
                <a:lnTo>
                  <a:pt x="904240" y="337185"/>
                </a:lnTo>
                <a:lnTo>
                  <a:pt x="904240" y="349885"/>
                </a:lnTo>
                <a:close/>
              </a:path>
              <a:path w="1013459" h="349885">
                <a:moveTo>
                  <a:pt x="878840" y="349885"/>
                </a:moveTo>
                <a:lnTo>
                  <a:pt x="866140" y="349885"/>
                </a:lnTo>
                <a:lnTo>
                  <a:pt x="866140" y="337185"/>
                </a:lnTo>
                <a:lnTo>
                  <a:pt x="878840" y="337185"/>
                </a:lnTo>
                <a:lnTo>
                  <a:pt x="878840" y="349885"/>
                </a:lnTo>
                <a:close/>
              </a:path>
              <a:path w="1013459" h="349885">
                <a:moveTo>
                  <a:pt x="853440" y="349885"/>
                </a:moveTo>
                <a:lnTo>
                  <a:pt x="840740" y="349885"/>
                </a:lnTo>
                <a:lnTo>
                  <a:pt x="840740" y="337185"/>
                </a:lnTo>
                <a:lnTo>
                  <a:pt x="853440" y="337185"/>
                </a:lnTo>
                <a:lnTo>
                  <a:pt x="853440" y="349885"/>
                </a:lnTo>
                <a:close/>
              </a:path>
              <a:path w="1013459" h="349885">
                <a:moveTo>
                  <a:pt x="828040" y="349885"/>
                </a:moveTo>
                <a:lnTo>
                  <a:pt x="815340" y="349885"/>
                </a:lnTo>
                <a:lnTo>
                  <a:pt x="815340" y="337185"/>
                </a:lnTo>
                <a:lnTo>
                  <a:pt x="828040" y="337185"/>
                </a:lnTo>
                <a:lnTo>
                  <a:pt x="828040" y="349885"/>
                </a:lnTo>
                <a:close/>
              </a:path>
              <a:path w="1013459" h="349885">
                <a:moveTo>
                  <a:pt x="802640" y="349885"/>
                </a:moveTo>
                <a:lnTo>
                  <a:pt x="789940" y="349885"/>
                </a:lnTo>
                <a:lnTo>
                  <a:pt x="789940" y="337185"/>
                </a:lnTo>
                <a:lnTo>
                  <a:pt x="802640" y="337185"/>
                </a:lnTo>
                <a:lnTo>
                  <a:pt x="802640" y="349885"/>
                </a:lnTo>
                <a:close/>
              </a:path>
              <a:path w="1013459" h="349885">
                <a:moveTo>
                  <a:pt x="777240" y="349885"/>
                </a:moveTo>
                <a:lnTo>
                  <a:pt x="764540" y="349885"/>
                </a:lnTo>
                <a:lnTo>
                  <a:pt x="764540" y="337185"/>
                </a:lnTo>
                <a:lnTo>
                  <a:pt x="777240" y="337185"/>
                </a:lnTo>
                <a:lnTo>
                  <a:pt x="777240" y="349885"/>
                </a:lnTo>
                <a:close/>
              </a:path>
              <a:path w="1013459" h="349885">
                <a:moveTo>
                  <a:pt x="751840" y="349885"/>
                </a:moveTo>
                <a:lnTo>
                  <a:pt x="739140" y="349885"/>
                </a:lnTo>
                <a:lnTo>
                  <a:pt x="739140" y="337185"/>
                </a:lnTo>
                <a:lnTo>
                  <a:pt x="751840" y="337185"/>
                </a:lnTo>
                <a:lnTo>
                  <a:pt x="751840" y="349885"/>
                </a:lnTo>
                <a:close/>
              </a:path>
              <a:path w="1013459" h="349885">
                <a:moveTo>
                  <a:pt x="726440" y="349885"/>
                </a:moveTo>
                <a:lnTo>
                  <a:pt x="713740" y="349885"/>
                </a:lnTo>
                <a:lnTo>
                  <a:pt x="713740" y="337185"/>
                </a:lnTo>
                <a:lnTo>
                  <a:pt x="726440" y="337185"/>
                </a:lnTo>
                <a:lnTo>
                  <a:pt x="726440" y="349885"/>
                </a:lnTo>
                <a:close/>
              </a:path>
              <a:path w="1013459" h="349885">
                <a:moveTo>
                  <a:pt x="701040" y="349885"/>
                </a:moveTo>
                <a:lnTo>
                  <a:pt x="688340" y="349885"/>
                </a:lnTo>
                <a:lnTo>
                  <a:pt x="688340" y="337185"/>
                </a:lnTo>
                <a:lnTo>
                  <a:pt x="701040" y="337185"/>
                </a:lnTo>
                <a:lnTo>
                  <a:pt x="701040" y="349885"/>
                </a:lnTo>
                <a:close/>
              </a:path>
              <a:path w="1013459" h="349885">
                <a:moveTo>
                  <a:pt x="675640" y="349885"/>
                </a:moveTo>
                <a:lnTo>
                  <a:pt x="662940" y="349885"/>
                </a:lnTo>
                <a:lnTo>
                  <a:pt x="662940" y="337185"/>
                </a:lnTo>
                <a:lnTo>
                  <a:pt x="675640" y="337185"/>
                </a:lnTo>
                <a:lnTo>
                  <a:pt x="675640" y="349885"/>
                </a:lnTo>
                <a:close/>
              </a:path>
              <a:path w="1013459" h="349885">
                <a:moveTo>
                  <a:pt x="650240" y="349885"/>
                </a:moveTo>
                <a:lnTo>
                  <a:pt x="637540" y="349885"/>
                </a:lnTo>
                <a:lnTo>
                  <a:pt x="637540" y="337185"/>
                </a:lnTo>
                <a:lnTo>
                  <a:pt x="650240" y="337185"/>
                </a:lnTo>
                <a:lnTo>
                  <a:pt x="650240" y="349885"/>
                </a:lnTo>
                <a:close/>
              </a:path>
              <a:path w="1013459" h="349885">
                <a:moveTo>
                  <a:pt x="624840" y="349885"/>
                </a:moveTo>
                <a:lnTo>
                  <a:pt x="612140" y="349885"/>
                </a:lnTo>
                <a:lnTo>
                  <a:pt x="612140" y="337185"/>
                </a:lnTo>
                <a:lnTo>
                  <a:pt x="624840" y="337185"/>
                </a:lnTo>
                <a:lnTo>
                  <a:pt x="624840" y="349885"/>
                </a:lnTo>
                <a:close/>
              </a:path>
              <a:path w="1013459" h="349885">
                <a:moveTo>
                  <a:pt x="599440" y="349885"/>
                </a:moveTo>
                <a:lnTo>
                  <a:pt x="586740" y="349885"/>
                </a:lnTo>
                <a:lnTo>
                  <a:pt x="586740" y="337185"/>
                </a:lnTo>
                <a:lnTo>
                  <a:pt x="599440" y="337185"/>
                </a:lnTo>
                <a:lnTo>
                  <a:pt x="599440" y="349885"/>
                </a:lnTo>
                <a:close/>
              </a:path>
              <a:path w="1013459" h="349885">
                <a:moveTo>
                  <a:pt x="574040" y="349885"/>
                </a:moveTo>
                <a:lnTo>
                  <a:pt x="561340" y="349885"/>
                </a:lnTo>
                <a:lnTo>
                  <a:pt x="561340" y="337185"/>
                </a:lnTo>
                <a:lnTo>
                  <a:pt x="574040" y="337185"/>
                </a:lnTo>
                <a:lnTo>
                  <a:pt x="574040" y="349885"/>
                </a:lnTo>
                <a:close/>
              </a:path>
              <a:path w="1013459" h="349885">
                <a:moveTo>
                  <a:pt x="548640" y="349885"/>
                </a:moveTo>
                <a:lnTo>
                  <a:pt x="535940" y="349885"/>
                </a:lnTo>
                <a:lnTo>
                  <a:pt x="535940" y="337185"/>
                </a:lnTo>
                <a:lnTo>
                  <a:pt x="548640" y="337185"/>
                </a:lnTo>
                <a:lnTo>
                  <a:pt x="548640" y="349885"/>
                </a:lnTo>
                <a:close/>
              </a:path>
              <a:path w="1013459" h="349885">
                <a:moveTo>
                  <a:pt x="523240" y="349885"/>
                </a:moveTo>
                <a:lnTo>
                  <a:pt x="510540" y="349885"/>
                </a:lnTo>
                <a:lnTo>
                  <a:pt x="510540" y="337185"/>
                </a:lnTo>
                <a:lnTo>
                  <a:pt x="523240" y="337185"/>
                </a:lnTo>
                <a:lnTo>
                  <a:pt x="523240" y="349885"/>
                </a:lnTo>
                <a:close/>
              </a:path>
              <a:path w="1013459" h="349885">
                <a:moveTo>
                  <a:pt x="497840" y="349885"/>
                </a:moveTo>
                <a:lnTo>
                  <a:pt x="485140" y="349885"/>
                </a:lnTo>
                <a:lnTo>
                  <a:pt x="485140" y="337185"/>
                </a:lnTo>
                <a:lnTo>
                  <a:pt x="497840" y="337185"/>
                </a:lnTo>
                <a:lnTo>
                  <a:pt x="497840" y="349885"/>
                </a:lnTo>
                <a:close/>
              </a:path>
              <a:path w="1013459" h="349885">
                <a:moveTo>
                  <a:pt x="472440" y="349885"/>
                </a:moveTo>
                <a:lnTo>
                  <a:pt x="459740" y="349885"/>
                </a:lnTo>
                <a:lnTo>
                  <a:pt x="459740" y="337185"/>
                </a:lnTo>
                <a:lnTo>
                  <a:pt x="472440" y="337185"/>
                </a:lnTo>
                <a:lnTo>
                  <a:pt x="472440" y="349885"/>
                </a:lnTo>
                <a:close/>
              </a:path>
              <a:path w="1013459" h="349885">
                <a:moveTo>
                  <a:pt x="447040" y="349885"/>
                </a:moveTo>
                <a:lnTo>
                  <a:pt x="434340" y="349885"/>
                </a:lnTo>
                <a:lnTo>
                  <a:pt x="434340" y="337185"/>
                </a:lnTo>
                <a:lnTo>
                  <a:pt x="447040" y="337185"/>
                </a:lnTo>
                <a:lnTo>
                  <a:pt x="447040" y="349885"/>
                </a:lnTo>
                <a:close/>
              </a:path>
              <a:path w="1013459" h="349885">
                <a:moveTo>
                  <a:pt x="421640" y="349885"/>
                </a:moveTo>
                <a:lnTo>
                  <a:pt x="408940" y="349885"/>
                </a:lnTo>
                <a:lnTo>
                  <a:pt x="408940" y="337185"/>
                </a:lnTo>
                <a:lnTo>
                  <a:pt x="421640" y="337185"/>
                </a:lnTo>
                <a:lnTo>
                  <a:pt x="421640" y="349885"/>
                </a:lnTo>
                <a:close/>
              </a:path>
              <a:path w="1013459" h="349885">
                <a:moveTo>
                  <a:pt x="396240" y="349885"/>
                </a:moveTo>
                <a:lnTo>
                  <a:pt x="383540" y="349885"/>
                </a:lnTo>
                <a:lnTo>
                  <a:pt x="383540" y="337185"/>
                </a:lnTo>
                <a:lnTo>
                  <a:pt x="396240" y="337185"/>
                </a:lnTo>
                <a:lnTo>
                  <a:pt x="396240" y="349885"/>
                </a:lnTo>
                <a:close/>
              </a:path>
              <a:path w="1013459" h="349885">
                <a:moveTo>
                  <a:pt x="370840" y="349885"/>
                </a:moveTo>
                <a:lnTo>
                  <a:pt x="358140" y="349885"/>
                </a:lnTo>
                <a:lnTo>
                  <a:pt x="358140" y="337185"/>
                </a:lnTo>
                <a:lnTo>
                  <a:pt x="370840" y="337185"/>
                </a:lnTo>
                <a:lnTo>
                  <a:pt x="370840" y="349885"/>
                </a:lnTo>
                <a:close/>
              </a:path>
              <a:path w="1013459" h="349885">
                <a:moveTo>
                  <a:pt x="345440" y="349885"/>
                </a:moveTo>
                <a:lnTo>
                  <a:pt x="332740" y="349885"/>
                </a:lnTo>
                <a:lnTo>
                  <a:pt x="332740" y="337185"/>
                </a:lnTo>
                <a:lnTo>
                  <a:pt x="345440" y="337185"/>
                </a:lnTo>
                <a:lnTo>
                  <a:pt x="345440" y="349885"/>
                </a:lnTo>
                <a:close/>
              </a:path>
              <a:path w="1013459" h="349885">
                <a:moveTo>
                  <a:pt x="320040" y="349885"/>
                </a:moveTo>
                <a:lnTo>
                  <a:pt x="307340" y="349885"/>
                </a:lnTo>
                <a:lnTo>
                  <a:pt x="307340" y="337185"/>
                </a:lnTo>
                <a:lnTo>
                  <a:pt x="320040" y="337185"/>
                </a:lnTo>
                <a:lnTo>
                  <a:pt x="320040" y="349885"/>
                </a:lnTo>
                <a:close/>
              </a:path>
              <a:path w="1013459" h="349885">
                <a:moveTo>
                  <a:pt x="294640" y="349885"/>
                </a:moveTo>
                <a:lnTo>
                  <a:pt x="281940" y="349885"/>
                </a:lnTo>
                <a:lnTo>
                  <a:pt x="281940" y="337185"/>
                </a:lnTo>
                <a:lnTo>
                  <a:pt x="294640" y="337185"/>
                </a:lnTo>
                <a:lnTo>
                  <a:pt x="294640" y="349885"/>
                </a:lnTo>
                <a:close/>
              </a:path>
              <a:path w="1013459" h="349885">
                <a:moveTo>
                  <a:pt x="269240" y="349885"/>
                </a:moveTo>
                <a:lnTo>
                  <a:pt x="256540" y="349885"/>
                </a:lnTo>
                <a:lnTo>
                  <a:pt x="256540" y="337185"/>
                </a:lnTo>
                <a:lnTo>
                  <a:pt x="269240" y="337185"/>
                </a:lnTo>
                <a:lnTo>
                  <a:pt x="269240" y="349885"/>
                </a:lnTo>
                <a:close/>
              </a:path>
              <a:path w="1013459" h="349885">
                <a:moveTo>
                  <a:pt x="243840" y="349885"/>
                </a:moveTo>
                <a:lnTo>
                  <a:pt x="231140" y="349885"/>
                </a:lnTo>
                <a:lnTo>
                  <a:pt x="231140" y="337185"/>
                </a:lnTo>
                <a:lnTo>
                  <a:pt x="243840" y="337185"/>
                </a:lnTo>
                <a:lnTo>
                  <a:pt x="243840" y="349885"/>
                </a:lnTo>
                <a:close/>
              </a:path>
              <a:path w="1013459" h="349885">
                <a:moveTo>
                  <a:pt x="218440" y="349885"/>
                </a:moveTo>
                <a:lnTo>
                  <a:pt x="205740" y="349885"/>
                </a:lnTo>
                <a:lnTo>
                  <a:pt x="205740" y="337185"/>
                </a:lnTo>
                <a:lnTo>
                  <a:pt x="218440" y="337185"/>
                </a:lnTo>
                <a:lnTo>
                  <a:pt x="218440" y="349885"/>
                </a:lnTo>
                <a:close/>
              </a:path>
              <a:path w="1013459" h="349885">
                <a:moveTo>
                  <a:pt x="193040" y="349885"/>
                </a:moveTo>
                <a:lnTo>
                  <a:pt x="180340" y="349885"/>
                </a:lnTo>
                <a:lnTo>
                  <a:pt x="180340" y="337185"/>
                </a:lnTo>
                <a:lnTo>
                  <a:pt x="193040" y="337185"/>
                </a:lnTo>
                <a:lnTo>
                  <a:pt x="193040" y="349885"/>
                </a:lnTo>
                <a:close/>
              </a:path>
              <a:path w="1013459" h="349885">
                <a:moveTo>
                  <a:pt x="167640" y="349885"/>
                </a:moveTo>
                <a:lnTo>
                  <a:pt x="154940" y="349885"/>
                </a:lnTo>
                <a:lnTo>
                  <a:pt x="154940" y="337185"/>
                </a:lnTo>
                <a:lnTo>
                  <a:pt x="167640" y="337185"/>
                </a:lnTo>
                <a:lnTo>
                  <a:pt x="167640" y="349885"/>
                </a:lnTo>
                <a:close/>
              </a:path>
              <a:path w="1013459" h="349885">
                <a:moveTo>
                  <a:pt x="142240" y="349885"/>
                </a:moveTo>
                <a:lnTo>
                  <a:pt x="129540" y="349885"/>
                </a:lnTo>
                <a:lnTo>
                  <a:pt x="129540" y="337185"/>
                </a:lnTo>
                <a:lnTo>
                  <a:pt x="142240" y="337185"/>
                </a:lnTo>
                <a:lnTo>
                  <a:pt x="142240" y="349885"/>
                </a:lnTo>
                <a:close/>
              </a:path>
              <a:path w="1013459" h="349885">
                <a:moveTo>
                  <a:pt x="116840" y="349885"/>
                </a:moveTo>
                <a:lnTo>
                  <a:pt x="104140" y="349885"/>
                </a:lnTo>
                <a:lnTo>
                  <a:pt x="104140" y="337185"/>
                </a:lnTo>
                <a:lnTo>
                  <a:pt x="116840" y="337185"/>
                </a:lnTo>
                <a:lnTo>
                  <a:pt x="116840" y="349885"/>
                </a:lnTo>
                <a:close/>
              </a:path>
              <a:path w="1013459" h="349885">
                <a:moveTo>
                  <a:pt x="91440" y="349885"/>
                </a:moveTo>
                <a:lnTo>
                  <a:pt x="78740" y="349885"/>
                </a:lnTo>
                <a:lnTo>
                  <a:pt x="78740" y="337185"/>
                </a:lnTo>
                <a:lnTo>
                  <a:pt x="91440" y="337185"/>
                </a:lnTo>
                <a:lnTo>
                  <a:pt x="91440" y="349885"/>
                </a:lnTo>
                <a:close/>
              </a:path>
              <a:path w="1013459" h="349885">
                <a:moveTo>
                  <a:pt x="66040" y="349885"/>
                </a:moveTo>
                <a:lnTo>
                  <a:pt x="53340" y="349885"/>
                </a:lnTo>
                <a:lnTo>
                  <a:pt x="53340" y="337185"/>
                </a:lnTo>
                <a:lnTo>
                  <a:pt x="66040" y="337185"/>
                </a:lnTo>
                <a:lnTo>
                  <a:pt x="66040" y="349885"/>
                </a:lnTo>
                <a:close/>
              </a:path>
              <a:path w="1013459" h="349885">
                <a:moveTo>
                  <a:pt x="40640" y="349885"/>
                </a:moveTo>
                <a:lnTo>
                  <a:pt x="27940" y="349885"/>
                </a:lnTo>
                <a:lnTo>
                  <a:pt x="27940" y="337185"/>
                </a:lnTo>
                <a:lnTo>
                  <a:pt x="40640" y="337185"/>
                </a:lnTo>
                <a:lnTo>
                  <a:pt x="40640" y="34988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647940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个人中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心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679704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80" h="4357370">
                <a:moveTo>
                  <a:pt x="1668779" y="4357116"/>
                </a:moveTo>
                <a:lnTo>
                  <a:pt x="266699" y="4357116"/>
                </a:lnTo>
                <a:lnTo>
                  <a:pt x="218838" y="4352940"/>
                </a:lnTo>
                <a:lnTo>
                  <a:pt x="173807" y="4340688"/>
                </a:lnTo>
                <a:lnTo>
                  <a:pt x="132348" y="4321110"/>
                </a:lnTo>
                <a:lnTo>
                  <a:pt x="95198" y="4294959"/>
                </a:lnTo>
                <a:lnTo>
                  <a:pt x="63099" y="4262987"/>
                </a:lnTo>
                <a:lnTo>
                  <a:pt x="36790" y="4225947"/>
                </a:lnTo>
                <a:lnTo>
                  <a:pt x="17010" y="4184591"/>
                </a:lnTo>
                <a:lnTo>
                  <a:pt x="4500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500" y="217380"/>
                </a:lnTo>
                <a:lnTo>
                  <a:pt x="17010" y="172414"/>
                </a:lnTo>
                <a:lnTo>
                  <a:pt x="36790" y="131027"/>
                </a:lnTo>
                <a:lnTo>
                  <a:pt x="63099" y="93972"/>
                </a:lnTo>
                <a:lnTo>
                  <a:pt x="95198" y="62002"/>
                </a:lnTo>
                <a:lnTo>
                  <a:pt x="132348" y="35867"/>
                </a:lnTo>
                <a:lnTo>
                  <a:pt x="173807" y="16321"/>
                </a:lnTo>
                <a:lnTo>
                  <a:pt x="218838" y="4114"/>
                </a:lnTo>
                <a:lnTo>
                  <a:pt x="266699" y="0"/>
                </a:lnTo>
                <a:lnTo>
                  <a:pt x="1668779" y="0"/>
                </a:lnTo>
                <a:lnTo>
                  <a:pt x="1716709" y="4114"/>
                </a:lnTo>
                <a:lnTo>
                  <a:pt x="1761790" y="16321"/>
                </a:lnTo>
                <a:lnTo>
                  <a:pt x="1803284" y="35867"/>
                </a:lnTo>
                <a:lnTo>
                  <a:pt x="1840450" y="62002"/>
                </a:lnTo>
                <a:lnTo>
                  <a:pt x="1872549" y="93972"/>
                </a:lnTo>
                <a:lnTo>
                  <a:pt x="1898841" y="131027"/>
                </a:lnTo>
                <a:lnTo>
                  <a:pt x="1918587" y="172414"/>
                </a:lnTo>
                <a:lnTo>
                  <a:pt x="1931046" y="217380"/>
                </a:lnTo>
                <a:lnTo>
                  <a:pt x="1935479" y="265176"/>
                </a:lnTo>
                <a:lnTo>
                  <a:pt x="1935479" y="4091940"/>
                </a:lnTo>
                <a:lnTo>
                  <a:pt x="1931046" y="4139671"/>
                </a:lnTo>
                <a:lnTo>
                  <a:pt x="1918587" y="4184591"/>
                </a:lnTo>
                <a:lnTo>
                  <a:pt x="1898841" y="4225947"/>
                </a:lnTo>
                <a:lnTo>
                  <a:pt x="1872549" y="4262987"/>
                </a:lnTo>
                <a:lnTo>
                  <a:pt x="1840450" y="4294959"/>
                </a:lnTo>
                <a:lnTo>
                  <a:pt x="1803284" y="4321110"/>
                </a:lnTo>
                <a:lnTo>
                  <a:pt x="1761790" y="4340688"/>
                </a:lnTo>
                <a:lnTo>
                  <a:pt x="1716709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67092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4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1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6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/>
          <p:nvPr/>
        </p:nvSpPr>
        <p:spPr>
          <a:xfrm>
            <a:off x="1499844" y="4160901"/>
            <a:ext cx="295960" cy="2933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6"/>
          <p:cNvSpPr/>
          <p:nvPr/>
        </p:nvSpPr>
        <p:spPr>
          <a:xfrm>
            <a:off x="1418844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1" y="82296"/>
                </a:moveTo>
                <a:lnTo>
                  <a:pt x="41147" y="82296"/>
                </a:lnTo>
                <a:lnTo>
                  <a:pt x="24982" y="78798"/>
                </a:lnTo>
                <a:lnTo>
                  <a:pt x="11877" y="69913"/>
                </a:lnTo>
                <a:lnTo>
                  <a:pt x="3114" y="56928"/>
                </a:lnTo>
                <a:lnTo>
                  <a:pt x="0" y="41148"/>
                </a:lnTo>
                <a:lnTo>
                  <a:pt x="3114" y="25038"/>
                </a:lnTo>
                <a:lnTo>
                  <a:pt x="11877" y="11944"/>
                </a:lnTo>
                <a:lnTo>
                  <a:pt x="25012" y="3160"/>
                </a:lnTo>
                <a:lnTo>
                  <a:pt x="41147" y="0"/>
                </a:lnTo>
                <a:lnTo>
                  <a:pt x="416051" y="0"/>
                </a:lnTo>
                <a:lnTo>
                  <a:pt x="432353" y="3164"/>
                </a:lnTo>
                <a:lnTo>
                  <a:pt x="445546" y="11907"/>
                </a:lnTo>
                <a:lnTo>
                  <a:pt x="454390" y="24915"/>
                </a:lnTo>
                <a:lnTo>
                  <a:pt x="457619" y="40855"/>
                </a:lnTo>
                <a:lnTo>
                  <a:pt x="454390" y="56805"/>
                </a:lnTo>
                <a:lnTo>
                  <a:pt x="445546" y="69876"/>
                </a:lnTo>
                <a:lnTo>
                  <a:pt x="43232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18" name="object 17"/>
          <p:cNvSpPr/>
          <p:nvPr/>
        </p:nvSpPr>
        <p:spPr>
          <a:xfrm>
            <a:off x="2799588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10" h="4357370">
                <a:moveTo>
                  <a:pt x="1668779" y="4357116"/>
                </a:moveTo>
                <a:lnTo>
                  <a:pt x="265175" y="4357116"/>
                </a:lnTo>
                <a:lnTo>
                  <a:pt x="217504" y="4352940"/>
                </a:lnTo>
                <a:lnTo>
                  <a:pt x="172629" y="4340688"/>
                </a:lnTo>
                <a:lnTo>
                  <a:pt x="131303" y="4321110"/>
                </a:lnTo>
                <a:lnTo>
                  <a:pt x="94278" y="4294959"/>
                </a:lnTo>
                <a:lnTo>
                  <a:pt x="62307" y="4262987"/>
                </a:lnTo>
                <a:lnTo>
                  <a:pt x="36141" y="4225947"/>
                </a:lnTo>
                <a:lnTo>
                  <a:pt x="16533" y="4184591"/>
                </a:lnTo>
                <a:lnTo>
                  <a:pt x="423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235" y="217380"/>
                </a:lnTo>
                <a:lnTo>
                  <a:pt x="16533" y="172414"/>
                </a:lnTo>
                <a:lnTo>
                  <a:pt x="36141" y="131027"/>
                </a:lnTo>
                <a:lnTo>
                  <a:pt x="62307" y="93972"/>
                </a:lnTo>
                <a:lnTo>
                  <a:pt x="94278" y="62002"/>
                </a:lnTo>
                <a:lnTo>
                  <a:pt x="131303" y="35867"/>
                </a:lnTo>
                <a:lnTo>
                  <a:pt x="172629" y="16321"/>
                </a:lnTo>
                <a:lnTo>
                  <a:pt x="217504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443" y="4114"/>
                </a:lnTo>
                <a:lnTo>
                  <a:pt x="1761312" y="16321"/>
                </a:lnTo>
                <a:lnTo>
                  <a:pt x="1802635" y="35867"/>
                </a:lnTo>
                <a:lnTo>
                  <a:pt x="1839658" y="62002"/>
                </a:lnTo>
                <a:lnTo>
                  <a:pt x="1871629" y="93972"/>
                </a:lnTo>
                <a:lnTo>
                  <a:pt x="1897797" y="131027"/>
                </a:lnTo>
                <a:lnTo>
                  <a:pt x="1917409" y="172414"/>
                </a:lnTo>
                <a:lnTo>
                  <a:pt x="1929713" y="217380"/>
                </a:lnTo>
                <a:lnTo>
                  <a:pt x="1933956" y="265176"/>
                </a:lnTo>
                <a:lnTo>
                  <a:pt x="1933956" y="4091940"/>
                </a:lnTo>
                <a:lnTo>
                  <a:pt x="1929713" y="4139671"/>
                </a:lnTo>
                <a:lnTo>
                  <a:pt x="1917409" y="4184591"/>
                </a:lnTo>
                <a:lnTo>
                  <a:pt x="1897797" y="4225947"/>
                </a:lnTo>
                <a:lnTo>
                  <a:pt x="1871629" y="4262987"/>
                </a:lnTo>
                <a:lnTo>
                  <a:pt x="1839658" y="4294959"/>
                </a:lnTo>
                <a:lnTo>
                  <a:pt x="1802635" y="4321110"/>
                </a:lnTo>
                <a:lnTo>
                  <a:pt x="1761312" y="4340688"/>
                </a:lnTo>
                <a:lnTo>
                  <a:pt x="1716443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9" name="object 18"/>
          <p:cNvSpPr/>
          <p:nvPr/>
        </p:nvSpPr>
        <p:spPr>
          <a:xfrm>
            <a:off x="278992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7999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6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77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764" y="1016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6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77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6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76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0" name="object 19"/>
          <p:cNvSpPr/>
          <p:nvPr/>
        </p:nvSpPr>
        <p:spPr>
          <a:xfrm>
            <a:off x="3618839" y="4160901"/>
            <a:ext cx="295960" cy="29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" name="object 20"/>
          <p:cNvSpPr/>
          <p:nvPr/>
        </p:nvSpPr>
        <p:spPr>
          <a:xfrm>
            <a:off x="3537203" y="243840"/>
            <a:ext cx="458470" cy="82550"/>
          </a:xfrm>
          <a:custGeom>
            <a:avLst/>
            <a:gdLst/>
            <a:ahLst/>
            <a:cxnLst/>
            <a:rect l="l" t="t" r="r" b="b"/>
            <a:pathLst>
              <a:path w="458470" h="82550">
                <a:moveTo>
                  <a:pt x="417575" y="82296"/>
                </a:moveTo>
                <a:lnTo>
                  <a:pt x="41148" y="82296"/>
                </a:lnTo>
                <a:lnTo>
                  <a:pt x="25339" y="78798"/>
                </a:lnTo>
                <a:lnTo>
                  <a:pt x="12353" y="69913"/>
                </a:lnTo>
                <a:lnTo>
                  <a:pt x="3471" y="56928"/>
                </a:lnTo>
                <a:lnTo>
                  <a:pt x="0" y="41148"/>
                </a:lnTo>
                <a:lnTo>
                  <a:pt x="3471" y="25038"/>
                </a:lnTo>
                <a:lnTo>
                  <a:pt x="12353" y="11944"/>
                </a:lnTo>
                <a:lnTo>
                  <a:pt x="25368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363" y="3164"/>
                </a:lnTo>
                <a:lnTo>
                  <a:pt x="446292" y="11907"/>
                </a:lnTo>
                <a:lnTo>
                  <a:pt x="455039" y="24915"/>
                </a:lnTo>
                <a:lnTo>
                  <a:pt x="458254" y="40855"/>
                </a:lnTo>
                <a:lnTo>
                  <a:pt x="455039" y="56805"/>
                </a:lnTo>
                <a:lnTo>
                  <a:pt x="446292" y="69876"/>
                </a:lnTo>
                <a:lnTo>
                  <a:pt x="433335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2" name="object 21"/>
          <p:cNvSpPr/>
          <p:nvPr/>
        </p:nvSpPr>
        <p:spPr>
          <a:xfrm>
            <a:off x="4943855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79" h="4357370">
                <a:moveTo>
                  <a:pt x="1668779" y="4357116"/>
                </a:moveTo>
                <a:lnTo>
                  <a:pt x="266700" y="4357116"/>
                </a:lnTo>
                <a:lnTo>
                  <a:pt x="218800" y="4352940"/>
                </a:lnTo>
                <a:lnTo>
                  <a:pt x="173742" y="4340688"/>
                </a:lnTo>
                <a:lnTo>
                  <a:pt x="132263" y="4321110"/>
                </a:lnTo>
                <a:lnTo>
                  <a:pt x="95104" y="4294959"/>
                </a:lnTo>
                <a:lnTo>
                  <a:pt x="63005" y="4262987"/>
                </a:lnTo>
                <a:lnTo>
                  <a:pt x="36705" y="4225947"/>
                </a:lnTo>
                <a:lnTo>
                  <a:pt x="16945" y="4184591"/>
                </a:lnTo>
                <a:lnTo>
                  <a:pt x="4463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463" y="217380"/>
                </a:lnTo>
                <a:lnTo>
                  <a:pt x="16945" y="172414"/>
                </a:lnTo>
                <a:lnTo>
                  <a:pt x="36705" y="131027"/>
                </a:lnTo>
                <a:lnTo>
                  <a:pt x="63005" y="93972"/>
                </a:lnTo>
                <a:lnTo>
                  <a:pt x="95104" y="62002"/>
                </a:lnTo>
                <a:lnTo>
                  <a:pt x="132263" y="35867"/>
                </a:lnTo>
                <a:lnTo>
                  <a:pt x="173742" y="16321"/>
                </a:lnTo>
                <a:lnTo>
                  <a:pt x="218800" y="4114"/>
                </a:lnTo>
                <a:lnTo>
                  <a:pt x="266700" y="0"/>
                </a:lnTo>
                <a:lnTo>
                  <a:pt x="1668779" y="0"/>
                </a:lnTo>
                <a:lnTo>
                  <a:pt x="1716671" y="4114"/>
                </a:lnTo>
                <a:lnTo>
                  <a:pt x="1761724" y="16321"/>
                </a:lnTo>
                <a:lnTo>
                  <a:pt x="1803199" y="35867"/>
                </a:lnTo>
                <a:lnTo>
                  <a:pt x="1840356" y="62002"/>
                </a:lnTo>
                <a:lnTo>
                  <a:pt x="1872455" y="93972"/>
                </a:lnTo>
                <a:lnTo>
                  <a:pt x="1898757" y="131027"/>
                </a:lnTo>
                <a:lnTo>
                  <a:pt x="1918521" y="172414"/>
                </a:lnTo>
                <a:lnTo>
                  <a:pt x="1931009" y="217380"/>
                </a:lnTo>
                <a:lnTo>
                  <a:pt x="1935479" y="265176"/>
                </a:lnTo>
                <a:lnTo>
                  <a:pt x="1935479" y="4091940"/>
                </a:lnTo>
                <a:lnTo>
                  <a:pt x="1931009" y="4139671"/>
                </a:lnTo>
                <a:lnTo>
                  <a:pt x="1918521" y="4184591"/>
                </a:lnTo>
                <a:lnTo>
                  <a:pt x="1898757" y="4225947"/>
                </a:lnTo>
                <a:lnTo>
                  <a:pt x="1872455" y="4262987"/>
                </a:lnTo>
                <a:lnTo>
                  <a:pt x="1840356" y="4294959"/>
                </a:lnTo>
                <a:lnTo>
                  <a:pt x="1803199" y="4321110"/>
                </a:lnTo>
                <a:lnTo>
                  <a:pt x="1761724" y="4340688"/>
                </a:lnTo>
                <a:lnTo>
                  <a:pt x="1716671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3" name="object 22"/>
          <p:cNvSpPr/>
          <p:nvPr/>
        </p:nvSpPr>
        <p:spPr>
          <a:xfrm>
            <a:off x="493495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69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69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1" y="38100"/>
                </a:moveTo>
                <a:lnTo>
                  <a:pt x="1777999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1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3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6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4" name="object 23"/>
          <p:cNvSpPr/>
          <p:nvPr/>
        </p:nvSpPr>
        <p:spPr>
          <a:xfrm>
            <a:off x="5763869" y="4160901"/>
            <a:ext cx="295960" cy="2933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5" name="object 24"/>
          <p:cNvSpPr/>
          <p:nvPr/>
        </p:nvSpPr>
        <p:spPr>
          <a:xfrm>
            <a:off x="5682996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1" y="82296"/>
                </a:moveTo>
                <a:lnTo>
                  <a:pt x="41148" y="82296"/>
                </a:lnTo>
                <a:lnTo>
                  <a:pt x="24910" y="78798"/>
                </a:lnTo>
                <a:lnTo>
                  <a:pt x="11782" y="69913"/>
                </a:lnTo>
                <a:lnTo>
                  <a:pt x="3043" y="56928"/>
                </a:lnTo>
                <a:lnTo>
                  <a:pt x="0" y="41148"/>
                </a:lnTo>
                <a:lnTo>
                  <a:pt x="3043" y="25038"/>
                </a:lnTo>
                <a:lnTo>
                  <a:pt x="11782" y="11944"/>
                </a:lnTo>
                <a:lnTo>
                  <a:pt x="24940" y="3160"/>
                </a:lnTo>
                <a:lnTo>
                  <a:pt x="41148" y="0"/>
                </a:lnTo>
                <a:lnTo>
                  <a:pt x="416051" y="0"/>
                </a:lnTo>
                <a:lnTo>
                  <a:pt x="432279" y="3164"/>
                </a:lnTo>
                <a:lnTo>
                  <a:pt x="445435" y="11907"/>
                </a:lnTo>
                <a:lnTo>
                  <a:pt x="454265" y="24915"/>
                </a:lnTo>
                <a:lnTo>
                  <a:pt x="457492" y="40855"/>
                </a:lnTo>
                <a:lnTo>
                  <a:pt x="454265" y="56805"/>
                </a:lnTo>
                <a:lnTo>
                  <a:pt x="445435" y="69876"/>
                </a:lnTo>
                <a:lnTo>
                  <a:pt x="432251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6" name="object 25"/>
          <p:cNvSpPr/>
          <p:nvPr/>
        </p:nvSpPr>
        <p:spPr>
          <a:xfrm>
            <a:off x="7094219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5" y="4357116"/>
                </a:lnTo>
                <a:lnTo>
                  <a:pt x="217655" y="4352940"/>
                </a:lnTo>
                <a:lnTo>
                  <a:pt x="172893" y="4340688"/>
                </a:lnTo>
                <a:lnTo>
                  <a:pt x="131642" y="4321110"/>
                </a:lnTo>
                <a:lnTo>
                  <a:pt x="94655" y="4294959"/>
                </a:lnTo>
                <a:lnTo>
                  <a:pt x="62683" y="4262987"/>
                </a:lnTo>
                <a:lnTo>
                  <a:pt x="36480" y="4225947"/>
                </a:lnTo>
                <a:lnTo>
                  <a:pt x="16796" y="4184591"/>
                </a:lnTo>
                <a:lnTo>
                  <a:pt x="438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385" y="217380"/>
                </a:lnTo>
                <a:lnTo>
                  <a:pt x="16796" y="172414"/>
                </a:lnTo>
                <a:lnTo>
                  <a:pt x="36480" y="131027"/>
                </a:lnTo>
                <a:lnTo>
                  <a:pt x="62683" y="93972"/>
                </a:lnTo>
                <a:lnTo>
                  <a:pt x="94655" y="62002"/>
                </a:lnTo>
                <a:lnTo>
                  <a:pt x="131642" y="35867"/>
                </a:lnTo>
                <a:lnTo>
                  <a:pt x="172893" y="16321"/>
                </a:lnTo>
                <a:lnTo>
                  <a:pt x="217655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594" y="4114"/>
                </a:lnTo>
                <a:lnTo>
                  <a:pt x="1761576" y="16321"/>
                </a:lnTo>
                <a:lnTo>
                  <a:pt x="1802973" y="35867"/>
                </a:lnTo>
                <a:lnTo>
                  <a:pt x="1840034" y="62002"/>
                </a:lnTo>
                <a:lnTo>
                  <a:pt x="1872006" y="93972"/>
                </a:lnTo>
                <a:lnTo>
                  <a:pt x="1898136" y="131027"/>
                </a:lnTo>
                <a:lnTo>
                  <a:pt x="1917672" y="172414"/>
                </a:lnTo>
                <a:lnTo>
                  <a:pt x="1929863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863" y="4139671"/>
                </a:lnTo>
                <a:lnTo>
                  <a:pt x="1917672" y="4184591"/>
                </a:lnTo>
                <a:lnTo>
                  <a:pt x="1898136" y="4225947"/>
                </a:lnTo>
                <a:lnTo>
                  <a:pt x="1872006" y="4262987"/>
                </a:lnTo>
                <a:lnTo>
                  <a:pt x="1840034" y="4294959"/>
                </a:lnTo>
                <a:lnTo>
                  <a:pt x="1802973" y="4321110"/>
                </a:lnTo>
                <a:lnTo>
                  <a:pt x="1761576" y="4340688"/>
                </a:lnTo>
                <a:lnTo>
                  <a:pt x="1716594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7" name="object 26"/>
          <p:cNvSpPr/>
          <p:nvPr/>
        </p:nvSpPr>
        <p:spPr>
          <a:xfrm>
            <a:off x="708506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38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6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2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2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8" name="object 27"/>
          <p:cNvSpPr/>
          <p:nvPr/>
        </p:nvSpPr>
        <p:spPr>
          <a:xfrm>
            <a:off x="7913979" y="4160901"/>
            <a:ext cx="295960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9" name="object 28"/>
          <p:cNvSpPr/>
          <p:nvPr/>
        </p:nvSpPr>
        <p:spPr>
          <a:xfrm>
            <a:off x="7833359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4" h="82550">
                <a:moveTo>
                  <a:pt x="416051" y="82296"/>
                </a:moveTo>
                <a:lnTo>
                  <a:pt x="39624" y="82296"/>
                </a:lnTo>
                <a:lnTo>
                  <a:pt x="24125" y="78798"/>
                </a:lnTo>
                <a:lnTo>
                  <a:pt x="11401" y="69913"/>
                </a:lnTo>
                <a:lnTo>
                  <a:pt x="2876" y="56928"/>
                </a:lnTo>
                <a:lnTo>
                  <a:pt x="0" y="41148"/>
                </a:lnTo>
                <a:lnTo>
                  <a:pt x="2876" y="25038"/>
                </a:lnTo>
                <a:lnTo>
                  <a:pt x="11401" y="11944"/>
                </a:lnTo>
                <a:lnTo>
                  <a:pt x="24153" y="3160"/>
                </a:lnTo>
                <a:lnTo>
                  <a:pt x="39624" y="0"/>
                </a:lnTo>
                <a:lnTo>
                  <a:pt x="416051" y="0"/>
                </a:lnTo>
                <a:lnTo>
                  <a:pt x="432132" y="3164"/>
                </a:lnTo>
                <a:lnTo>
                  <a:pt x="445212" y="11907"/>
                </a:lnTo>
                <a:lnTo>
                  <a:pt x="454015" y="24915"/>
                </a:lnTo>
                <a:lnTo>
                  <a:pt x="457238" y="40855"/>
                </a:lnTo>
                <a:lnTo>
                  <a:pt x="454015" y="56805"/>
                </a:lnTo>
                <a:lnTo>
                  <a:pt x="445212" y="69876"/>
                </a:lnTo>
                <a:lnTo>
                  <a:pt x="43210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30" name="object 29"/>
          <p:cNvSpPr/>
          <p:nvPr/>
        </p:nvSpPr>
        <p:spPr>
          <a:xfrm>
            <a:off x="716280" y="365759"/>
            <a:ext cx="1863852" cy="3762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30"/>
          <p:cNvSpPr/>
          <p:nvPr/>
        </p:nvSpPr>
        <p:spPr>
          <a:xfrm>
            <a:off x="2839211" y="365759"/>
            <a:ext cx="1853184" cy="3764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2" name="object 31"/>
          <p:cNvSpPr/>
          <p:nvPr/>
        </p:nvSpPr>
        <p:spPr>
          <a:xfrm>
            <a:off x="4998720" y="348995"/>
            <a:ext cx="1825752" cy="377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3" name="object 32"/>
          <p:cNvSpPr/>
          <p:nvPr/>
        </p:nvSpPr>
        <p:spPr>
          <a:xfrm>
            <a:off x="7158228" y="348995"/>
            <a:ext cx="1824227" cy="3779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95541" y="2289048"/>
            <a:ext cx="0" cy="2854960"/>
          </a:xfrm>
          <a:custGeom>
            <a:avLst/>
            <a:gdLst/>
            <a:ahLst/>
            <a:cxnLst/>
            <a:rect l="l" t="t" r="r" b="b"/>
            <a:pathLst>
              <a:path h="2854960">
                <a:moveTo>
                  <a:pt x="0" y="0"/>
                </a:moveTo>
                <a:lnTo>
                  <a:pt x="0" y="285445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6" name="object 5"/>
          <p:cNvSpPr txBox="1"/>
          <p:nvPr/>
        </p:nvSpPr>
        <p:spPr>
          <a:xfrm>
            <a:off x="251459" y="511809"/>
            <a:ext cx="288290" cy="173545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 单 小 程 序 入 口</a:t>
            </a:r>
            <a:endParaRPr sz="1600" b="1" spc="-1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 txBox="1">
            <a:spLocks noGrp="1"/>
          </p:cNvSpPr>
          <p:nvPr>
            <p:ph type="title"/>
          </p:nvPr>
        </p:nvSpPr>
        <p:spPr>
          <a:xfrm>
            <a:off x="1009650" y="300355"/>
            <a:ext cx="33978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用户如何进入小程序购买产品/商品</a:t>
            </a: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600" spc="-15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009650" y="546735"/>
            <a:ext cx="4036695" cy="8972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p>
            <a:pPr marL="12700" fontAlgn="auto">
              <a:lnSpc>
                <a:spcPct val="150000"/>
              </a:lnSpc>
              <a:spcBef>
                <a:spcPts val="51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方法一：扫门店桌台</a:t>
            </a:r>
            <a:r>
              <a:rPr sz="1200" spc="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fontAlgn="auto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方法二：扫下单吸粉码（通过商家公众号内推送链接进入） 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fontAlgn="auto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方法三：商家公众号底部菜单小程序入</a:t>
            </a:r>
            <a:r>
              <a:rPr sz="1200" spc="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85216" y="1793748"/>
            <a:ext cx="3965448" cy="22219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3" name="object 12"/>
          <p:cNvSpPr txBox="1"/>
          <p:nvPr/>
        </p:nvSpPr>
        <p:spPr>
          <a:xfrm>
            <a:off x="702310" y="2016760"/>
            <a:ext cx="159385" cy="177609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600" b="1" spc="-4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桌台管</a:t>
            </a:r>
            <a:r>
              <a:rPr sz="1600" b="1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954024" y="1831848"/>
            <a:ext cx="3543300" cy="21381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2923032" y="2735579"/>
            <a:ext cx="4119372" cy="22219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 txBox="1"/>
          <p:nvPr/>
        </p:nvSpPr>
        <p:spPr>
          <a:xfrm>
            <a:off x="3018790" y="2847340"/>
            <a:ext cx="159385" cy="20580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600" b="1" spc="-4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</a:t>
            </a:r>
            <a:r>
              <a:rPr sz="1600" b="1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7136892" y="72542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5" y="4357116"/>
                </a:lnTo>
                <a:lnTo>
                  <a:pt x="217602" y="4352933"/>
                </a:lnTo>
                <a:lnTo>
                  <a:pt x="172801" y="4340674"/>
                </a:lnTo>
                <a:lnTo>
                  <a:pt x="131524" y="4321093"/>
                </a:lnTo>
                <a:lnTo>
                  <a:pt x="94523" y="4294940"/>
                </a:lnTo>
                <a:lnTo>
                  <a:pt x="62551" y="4262968"/>
                </a:lnTo>
                <a:lnTo>
                  <a:pt x="36361" y="4225930"/>
                </a:lnTo>
                <a:lnTo>
                  <a:pt x="16704" y="4184578"/>
                </a:lnTo>
                <a:lnTo>
                  <a:pt x="4333" y="4139663"/>
                </a:lnTo>
                <a:lnTo>
                  <a:pt x="0" y="4091940"/>
                </a:lnTo>
                <a:lnTo>
                  <a:pt x="0" y="265175"/>
                </a:lnTo>
                <a:lnTo>
                  <a:pt x="4333" y="217376"/>
                </a:lnTo>
                <a:lnTo>
                  <a:pt x="16704" y="172406"/>
                </a:lnTo>
                <a:lnTo>
                  <a:pt x="36361" y="131016"/>
                </a:lnTo>
                <a:lnTo>
                  <a:pt x="62551" y="93959"/>
                </a:lnTo>
                <a:lnTo>
                  <a:pt x="94523" y="61987"/>
                </a:lnTo>
                <a:lnTo>
                  <a:pt x="131524" y="35853"/>
                </a:lnTo>
                <a:lnTo>
                  <a:pt x="172801" y="16309"/>
                </a:lnTo>
                <a:lnTo>
                  <a:pt x="217602" y="4107"/>
                </a:lnTo>
                <a:lnTo>
                  <a:pt x="265175" y="0"/>
                </a:lnTo>
                <a:lnTo>
                  <a:pt x="1668779" y="0"/>
                </a:lnTo>
                <a:lnTo>
                  <a:pt x="1716541" y="4107"/>
                </a:lnTo>
                <a:lnTo>
                  <a:pt x="1761484" y="16309"/>
                </a:lnTo>
                <a:lnTo>
                  <a:pt x="1802855" y="35853"/>
                </a:lnTo>
                <a:lnTo>
                  <a:pt x="1839902" y="61987"/>
                </a:lnTo>
                <a:lnTo>
                  <a:pt x="1871874" y="93959"/>
                </a:lnTo>
                <a:lnTo>
                  <a:pt x="1898017" y="131016"/>
                </a:lnTo>
                <a:lnTo>
                  <a:pt x="1917580" y="172406"/>
                </a:lnTo>
                <a:lnTo>
                  <a:pt x="1929810" y="217376"/>
                </a:lnTo>
                <a:lnTo>
                  <a:pt x="1933955" y="265175"/>
                </a:lnTo>
                <a:lnTo>
                  <a:pt x="1933955" y="4091940"/>
                </a:lnTo>
                <a:lnTo>
                  <a:pt x="1929810" y="4139663"/>
                </a:lnTo>
                <a:lnTo>
                  <a:pt x="1917580" y="4184578"/>
                </a:lnTo>
                <a:lnTo>
                  <a:pt x="1898017" y="4225930"/>
                </a:lnTo>
                <a:lnTo>
                  <a:pt x="1871874" y="4262968"/>
                </a:lnTo>
                <a:lnTo>
                  <a:pt x="1839902" y="4294940"/>
                </a:lnTo>
                <a:lnTo>
                  <a:pt x="1802855" y="4321093"/>
                </a:lnTo>
                <a:lnTo>
                  <a:pt x="1761484" y="4340674"/>
                </a:lnTo>
                <a:lnTo>
                  <a:pt x="1716541" y="4352933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8" name="object 17"/>
          <p:cNvSpPr/>
          <p:nvPr/>
        </p:nvSpPr>
        <p:spPr>
          <a:xfrm>
            <a:off x="7127557" y="715327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274" y="50800"/>
                </a:lnTo>
                <a:lnTo>
                  <a:pt x="121043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985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2216" y="38100"/>
                </a:lnTo>
                <a:lnTo>
                  <a:pt x="1842985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99898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6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2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361" y="50800"/>
                </a:lnTo>
                <a:lnTo>
                  <a:pt x="1863001" y="63500"/>
                </a:lnTo>
                <a:lnTo>
                  <a:pt x="1872869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700" y="1270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10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1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7104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155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155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285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2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6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974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99898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361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4119" y="43434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140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09140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3017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9" name="object 18"/>
          <p:cNvSpPr/>
          <p:nvPr/>
        </p:nvSpPr>
        <p:spPr>
          <a:xfrm>
            <a:off x="7961376" y="4747895"/>
            <a:ext cx="277495" cy="274320"/>
          </a:xfrm>
          <a:custGeom>
            <a:avLst/>
            <a:gdLst/>
            <a:ahLst/>
            <a:cxnLst/>
            <a:rect l="l" t="t" r="r" b="b"/>
            <a:pathLst>
              <a:path w="277495" h="274320">
                <a:moveTo>
                  <a:pt x="138683" y="274319"/>
                </a:moveTo>
                <a:lnTo>
                  <a:pt x="94926" y="267322"/>
                </a:lnTo>
                <a:lnTo>
                  <a:pt x="56912" y="247816"/>
                </a:lnTo>
                <a:lnTo>
                  <a:pt x="26907" y="218029"/>
                </a:lnTo>
                <a:lnTo>
                  <a:pt x="7181" y="180189"/>
                </a:lnTo>
                <a:lnTo>
                  <a:pt x="0" y="136525"/>
                </a:lnTo>
                <a:lnTo>
                  <a:pt x="7181" y="93480"/>
                </a:lnTo>
                <a:lnTo>
                  <a:pt x="26907" y="56016"/>
                </a:lnTo>
                <a:lnTo>
                  <a:pt x="56912" y="26422"/>
                </a:lnTo>
                <a:lnTo>
                  <a:pt x="94926" y="6987"/>
                </a:lnTo>
                <a:lnTo>
                  <a:pt x="138683" y="0"/>
                </a:lnTo>
                <a:lnTo>
                  <a:pt x="182439" y="6992"/>
                </a:lnTo>
                <a:lnTo>
                  <a:pt x="220439" y="26462"/>
                </a:lnTo>
                <a:lnTo>
                  <a:pt x="250405" y="56153"/>
                </a:lnTo>
                <a:lnTo>
                  <a:pt x="270056" y="93805"/>
                </a:lnTo>
                <a:lnTo>
                  <a:pt x="277114" y="137159"/>
                </a:lnTo>
                <a:lnTo>
                  <a:pt x="270056" y="180514"/>
                </a:lnTo>
                <a:lnTo>
                  <a:pt x="250405" y="218166"/>
                </a:lnTo>
                <a:lnTo>
                  <a:pt x="220439" y="247857"/>
                </a:lnTo>
                <a:lnTo>
                  <a:pt x="182439" y="267327"/>
                </a:lnTo>
                <a:lnTo>
                  <a:pt x="138683" y="27431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p/>
        </p:txBody>
      </p:sp>
      <p:sp>
        <p:nvSpPr>
          <p:cNvPr id="20" name="object 19"/>
          <p:cNvSpPr/>
          <p:nvPr/>
        </p:nvSpPr>
        <p:spPr>
          <a:xfrm>
            <a:off x="7952105" y="4738370"/>
            <a:ext cx="295910" cy="292100"/>
          </a:xfrm>
          <a:custGeom>
            <a:avLst/>
            <a:gdLst/>
            <a:ahLst/>
            <a:cxnLst/>
            <a:rect l="l" t="t" r="r" b="b"/>
            <a:pathLst>
              <a:path w="295909" h="292100">
                <a:moveTo>
                  <a:pt x="162826" y="292100"/>
                </a:moveTo>
                <a:lnTo>
                  <a:pt x="133083" y="292100"/>
                </a:lnTo>
                <a:lnTo>
                  <a:pt x="117932" y="289560"/>
                </a:lnTo>
                <a:lnTo>
                  <a:pt x="110782" y="288289"/>
                </a:lnTo>
                <a:lnTo>
                  <a:pt x="103759" y="285750"/>
                </a:lnTo>
                <a:lnTo>
                  <a:pt x="97332" y="284479"/>
                </a:lnTo>
                <a:lnTo>
                  <a:pt x="90601" y="280670"/>
                </a:lnTo>
                <a:lnTo>
                  <a:pt x="83629" y="278129"/>
                </a:lnTo>
                <a:lnTo>
                  <a:pt x="77254" y="274320"/>
                </a:lnTo>
                <a:lnTo>
                  <a:pt x="48336" y="254000"/>
                </a:lnTo>
                <a:lnTo>
                  <a:pt x="43205" y="250189"/>
                </a:lnTo>
                <a:lnTo>
                  <a:pt x="38620" y="245110"/>
                </a:lnTo>
                <a:lnTo>
                  <a:pt x="33667" y="238760"/>
                </a:lnTo>
                <a:lnTo>
                  <a:pt x="29286" y="233679"/>
                </a:lnTo>
                <a:lnTo>
                  <a:pt x="11734" y="203200"/>
                </a:lnTo>
                <a:lnTo>
                  <a:pt x="8915" y="196850"/>
                </a:lnTo>
                <a:lnTo>
                  <a:pt x="177" y="153670"/>
                </a:lnTo>
                <a:lnTo>
                  <a:pt x="0" y="146050"/>
                </a:lnTo>
                <a:lnTo>
                  <a:pt x="177" y="138429"/>
                </a:lnTo>
                <a:lnTo>
                  <a:pt x="9080" y="95250"/>
                </a:lnTo>
                <a:lnTo>
                  <a:pt x="29565" y="58420"/>
                </a:lnTo>
                <a:lnTo>
                  <a:pt x="33667" y="53339"/>
                </a:lnTo>
                <a:lnTo>
                  <a:pt x="38620" y="46989"/>
                </a:lnTo>
                <a:lnTo>
                  <a:pt x="43522" y="41910"/>
                </a:lnTo>
                <a:lnTo>
                  <a:pt x="48336" y="38100"/>
                </a:lnTo>
                <a:lnTo>
                  <a:pt x="54051" y="33020"/>
                </a:lnTo>
                <a:lnTo>
                  <a:pt x="59639" y="27939"/>
                </a:lnTo>
                <a:lnTo>
                  <a:pt x="65455" y="24129"/>
                </a:lnTo>
                <a:lnTo>
                  <a:pt x="71069" y="20320"/>
                </a:lnTo>
                <a:lnTo>
                  <a:pt x="77254" y="17779"/>
                </a:lnTo>
                <a:lnTo>
                  <a:pt x="83629" y="13970"/>
                </a:lnTo>
                <a:lnTo>
                  <a:pt x="90601" y="10160"/>
                </a:lnTo>
                <a:lnTo>
                  <a:pt x="97332" y="7620"/>
                </a:lnTo>
                <a:lnTo>
                  <a:pt x="103759" y="6350"/>
                </a:lnTo>
                <a:lnTo>
                  <a:pt x="110782" y="3810"/>
                </a:lnTo>
                <a:lnTo>
                  <a:pt x="133083" y="0"/>
                </a:lnTo>
                <a:lnTo>
                  <a:pt x="162826" y="0"/>
                </a:lnTo>
                <a:lnTo>
                  <a:pt x="185127" y="3810"/>
                </a:lnTo>
                <a:lnTo>
                  <a:pt x="192150" y="6350"/>
                </a:lnTo>
                <a:lnTo>
                  <a:pt x="198577" y="7620"/>
                </a:lnTo>
                <a:lnTo>
                  <a:pt x="205308" y="10160"/>
                </a:lnTo>
                <a:lnTo>
                  <a:pt x="212280" y="13970"/>
                </a:lnTo>
                <a:lnTo>
                  <a:pt x="218655" y="17779"/>
                </a:lnTo>
                <a:lnTo>
                  <a:pt x="221748" y="19050"/>
                </a:lnTo>
                <a:lnTo>
                  <a:pt x="134988" y="19050"/>
                </a:lnTo>
                <a:lnTo>
                  <a:pt x="128066" y="20320"/>
                </a:lnTo>
                <a:lnTo>
                  <a:pt x="128536" y="20320"/>
                </a:lnTo>
                <a:lnTo>
                  <a:pt x="121716" y="21589"/>
                </a:lnTo>
                <a:lnTo>
                  <a:pt x="122174" y="21589"/>
                </a:lnTo>
                <a:lnTo>
                  <a:pt x="115481" y="22860"/>
                </a:lnTo>
                <a:lnTo>
                  <a:pt x="115938" y="22860"/>
                </a:lnTo>
                <a:lnTo>
                  <a:pt x="109372" y="24129"/>
                </a:lnTo>
                <a:lnTo>
                  <a:pt x="109816" y="24129"/>
                </a:lnTo>
                <a:lnTo>
                  <a:pt x="103390" y="26670"/>
                </a:lnTo>
                <a:lnTo>
                  <a:pt x="103822" y="26670"/>
                </a:lnTo>
                <a:lnTo>
                  <a:pt x="97536" y="27939"/>
                </a:lnTo>
                <a:lnTo>
                  <a:pt x="97967" y="27939"/>
                </a:lnTo>
                <a:lnTo>
                  <a:pt x="91833" y="30479"/>
                </a:lnTo>
                <a:lnTo>
                  <a:pt x="92252" y="30479"/>
                </a:lnTo>
                <a:lnTo>
                  <a:pt x="86283" y="34289"/>
                </a:lnTo>
                <a:lnTo>
                  <a:pt x="86690" y="34289"/>
                </a:lnTo>
                <a:lnTo>
                  <a:pt x="80886" y="36829"/>
                </a:lnTo>
                <a:lnTo>
                  <a:pt x="81279" y="36829"/>
                </a:lnTo>
                <a:lnTo>
                  <a:pt x="75666" y="40639"/>
                </a:lnTo>
                <a:lnTo>
                  <a:pt x="76047" y="40639"/>
                </a:lnTo>
                <a:lnTo>
                  <a:pt x="72423" y="43179"/>
                </a:lnTo>
                <a:lnTo>
                  <a:pt x="70980" y="43179"/>
                </a:lnTo>
                <a:lnTo>
                  <a:pt x="67056" y="46989"/>
                </a:lnTo>
                <a:lnTo>
                  <a:pt x="66103" y="46989"/>
                </a:lnTo>
                <a:lnTo>
                  <a:pt x="61087" y="52070"/>
                </a:lnTo>
                <a:lnTo>
                  <a:pt x="61417" y="52070"/>
                </a:lnTo>
                <a:lnTo>
                  <a:pt x="56616" y="55879"/>
                </a:lnTo>
                <a:lnTo>
                  <a:pt x="56934" y="55879"/>
                </a:lnTo>
                <a:lnTo>
                  <a:pt x="53495" y="59689"/>
                </a:lnTo>
                <a:lnTo>
                  <a:pt x="52654" y="59689"/>
                </a:lnTo>
                <a:lnTo>
                  <a:pt x="48310" y="64770"/>
                </a:lnTo>
                <a:lnTo>
                  <a:pt x="48602" y="64770"/>
                </a:lnTo>
                <a:lnTo>
                  <a:pt x="44488" y="69850"/>
                </a:lnTo>
                <a:lnTo>
                  <a:pt x="44767" y="69850"/>
                </a:lnTo>
                <a:lnTo>
                  <a:pt x="40906" y="74929"/>
                </a:lnTo>
                <a:lnTo>
                  <a:pt x="41160" y="74929"/>
                </a:lnTo>
                <a:lnTo>
                  <a:pt x="37566" y="80010"/>
                </a:lnTo>
                <a:lnTo>
                  <a:pt x="37807" y="80010"/>
                </a:lnTo>
                <a:lnTo>
                  <a:pt x="34467" y="85089"/>
                </a:lnTo>
                <a:lnTo>
                  <a:pt x="34696" y="85089"/>
                </a:lnTo>
                <a:lnTo>
                  <a:pt x="32247" y="90170"/>
                </a:lnTo>
                <a:lnTo>
                  <a:pt x="31838" y="90170"/>
                </a:lnTo>
                <a:lnTo>
                  <a:pt x="29070" y="96520"/>
                </a:lnTo>
                <a:lnTo>
                  <a:pt x="29248" y="96520"/>
                </a:lnTo>
                <a:lnTo>
                  <a:pt x="27266" y="101600"/>
                </a:lnTo>
                <a:lnTo>
                  <a:pt x="26936" y="101600"/>
                </a:lnTo>
                <a:lnTo>
                  <a:pt x="24765" y="107950"/>
                </a:lnTo>
                <a:lnTo>
                  <a:pt x="24904" y="107950"/>
                </a:lnTo>
                <a:lnTo>
                  <a:pt x="23037" y="114300"/>
                </a:lnTo>
                <a:lnTo>
                  <a:pt x="21615" y="120650"/>
                </a:lnTo>
                <a:lnTo>
                  <a:pt x="20497" y="127000"/>
                </a:lnTo>
                <a:lnTo>
                  <a:pt x="19685" y="133350"/>
                </a:lnTo>
                <a:lnTo>
                  <a:pt x="19309" y="138429"/>
                </a:lnTo>
                <a:lnTo>
                  <a:pt x="19227" y="139700"/>
                </a:lnTo>
                <a:lnTo>
                  <a:pt x="19050" y="146050"/>
                </a:lnTo>
                <a:lnTo>
                  <a:pt x="19227" y="152400"/>
                </a:lnTo>
                <a:lnTo>
                  <a:pt x="19735" y="158750"/>
                </a:lnTo>
                <a:lnTo>
                  <a:pt x="20561" y="165100"/>
                </a:lnTo>
                <a:lnTo>
                  <a:pt x="21704" y="171450"/>
                </a:lnTo>
                <a:lnTo>
                  <a:pt x="23164" y="177800"/>
                </a:lnTo>
                <a:lnTo>
                  <a:pt x="24904" y="184150"/>
                </a:lnTo>
                <a:lnTo>
                  <a:pt x="24765" y="184150"/>
                </a:lnTo>
                <a:lnTo>
                  <a:pt x="26936" y="190500"/>
                </a:lnTo>
                <a:lnTo>
                  <a:pt x="27266" y="190500"/>
                </a:lnTo>
                <a:lnTo>
                  <a:pt x="29248" y="195579"/>
                </a:lnTo>
                <a:lnTo>
                  <a:pt x="29070" y="195579"/>
                </a:lnTo>
                <a:lnTo>
                  <a:pt x="31838" y="201929"/>
                </a:lnTo>
                <a:lnTo>
                  <a:pt x="32247" y="201929"/>
                </a:lnTo>
                <a:lnTo>
                  <a:pt x="34696" y="207010"/>
                </a:lnTo>
                <a:lnTo>
                  <a:pt x="34467" y="207010"/>
                </a:lnTo>
                <a:lnTo>
                  <a:pt x="37807" y="212089"/>
                </a:lnTo>
                <a:lnTo>
                  <a:pt x="37566" y="212089"/>
                </a:lnTo>
                <a:lnTo>
                  <a:pt x="41160" y="217170"/>
                </a:lnTo>
                <a:lnTo>
                  <a:pt x="40906" y="217170"/>
                </a:lnTo>
                <a:lnTo>
                  <a:pt x="44767" y="222250"/>
                </a:lnTo>
                <a:lnTo>
                  <a:pt x="44488" y="222250"/>
                </a:lnTo>
                <a:lnTo>
                  <a:pt x="48602" y="227329"/>
                </a:lnTo>
                <a:lnTo>
                  <a:pt x="48310" y="227329"/>
                </a:lnTo>
                <a:lnTo>
                  <a:pt x="52654" y="232410"/>
                </a:lnTo>
                <a:lnTo>
                  <a:pt x="53495" y="232410"/>
                </a:lnTo>
                <a:lnTo>
                  <a:pt x="56934" y="236220"/>
                </a:lnTo>
                <a:lnTo>
                  <a:pt x="56616" y="236220"/>
                </a:lnTo>
                <a:lnTo>
                  <a:pt x="61417" y="240029"/>
                </a:lnTo>
                <a:lnTo>
                  <a:pt x="61087" y="240029"/>
                </a:lnTo>
                <a:lnTo>
                  <a:pt x="66103" y="245110"/>
                </a:lnTo>
                <a:lnTo>
                  <a:pt x="67056" y="245110"/>
                </a:lnTo>
                <a:lnTo>
                  <a:pt x="70980" y="248920"/>
                </a:lnTo>
                <a:lnTo>
                  <a:pt x="72423" y="248920"/>
                </a:lnTo>
                <a:lnTo>
                  <a:pt x="76047" y="251460"/>
                </a:lnTo>
                <a:lnTo>
                  <a:pt x="75666" y="251460"/>
                </a:lnTo>
                <a:lnTo>
                  <a:pt x="81279" y="255270"/>
                </a:lnTo>
                <a:lnTo>
                  <a:pt x="80886" y="255270"/>
                </a:lnTo>
                <a:lnTo>
                  <a:pt x="86690" y="257810"/>
                </a:lnTo>
                <a:lnTo>
                  <a:pt x="86283" y="257810"/>
                </a:lnTo>
                <a:lnTo>
                  <a:pt x="92252" y="261620"/>
                </a:lnTo>
                <a:lnTo>
                  <a:pt x="91833" y="261620"/>
                </a:lnTo>
                <a:lnTo>
                  <a:pt x="97967" y="264160"/>
                </a:lnTo>
                <a:lnTo>
                  <a:pt x="97536" y="264160"/>
                </a:lnTo>
                <a:lnTo>
                  <a:pt x="103822" y="265429"/>
                </a:lnTo>
                <a:lnTo>
                  <a:pt x="103390" y="265429"/>
                </a:lnTo>
                <a:lnTo>
                  <a:pt x="109816" y="267970"/>
                </a:lnTo>
                <a:lnTo>
                  <a:pt x="109372" y="267970"/>
                </a:lnTo>
                <a:lnTo>
                  <a:pt x="115938" y="269239"/>
                </a:lnTo>
                <a:lnTo>
                  <a:pt x="115481" y="269239"/>
                </a:lnTo>
                <a:lnTo>
                  <a:pt x="122174" y="270510"/>
                </a:lnTo>
                <a:lnTo>
                  <a:pt x="121716" y="270510"/>
                </a:lnTo>
                <a:lnTo>
                  <a:pt x="128536" y="271779"/>
                </a:lnTo>
                <a:lnTo>
                  <a:pt x="128066" y="271779"/>
                </a:lnTo>
                <a:lnTo>
                  <a:pt x="134988" y="273050"/>
                </a:lnTo>
                <a:lnTo>
                  <a:pt x="221748" y="273050"/>
                </a:lnTo>
                <a:lnTo>
                  <a:pt x="218655" y="274320"/>
                </a:lnTo>
                <a:lnTo>
                  <a:pt x="212280" y="278129"/>
                </a:lnTo>
                <a:lnTo>
                  <a:pt x="205308" y="280670"/>
                </a:lnTo>
                <a:lnTo>
                  <a:pt x="198577" y="284479"/>
                </a:lnTo>
                <a:lnTo>
                  <a:pt x="192150" y="285750"/>
                </a:lnTo>
                <a:lnTo>
                  <a:pt x="185127" y="288289"/>
                </a:lnTo>
                <a:lnTo>
                  <a:pt x="177977" y="289560"/>
                </a:lnTo>
                <a:lnTo>
                  <a:pt x="162826" y="292100"/>
                </a:lnTo>
                <a:close/>
              </a:path>
              <a:path w="295909" h="292100">
                <a:moveTo>
                  <a:pt x="225298" y="44450"/>
                </a:moveTo>
                <a:lnTo>
                  <a:pt x="219862" y="40639"/>
                </a:lnTo>
                <a:lnTo>
                  <a:pt x="220243" y="40639"/>
                </a:lnTo>
                <a:lnTo>
                  <a:pt x="214629" y="36829"/>
                </a:lnTo>
                <a:lnTo>
                  <a:pt x="215023" y="36829"/>
                </a:lnTo>
                <a:lnTo>
                  <a:pt x="209219" y="34289"/>
                </a:lnTo>
                <a:lnTo>
                  <a:pt x="209626" y="34289"/>
                </a:lnTo>
                <a:lnTo>
                  <a:pt x="203657" y="30479"/>
                </a:lnTo>
                <a:lnTo>
                  <a:pt x="204076" y="30479"/>
                </a:lnTo>
                <a:lnTo>
                  <a:pt x="197942" y="27939"/>
                </a:lnTo>
                <a:lnTo>
                  <a:pt x="198374" y="27939"/>
                </a:lnTo>
                <a:lnTo>
                  <a:pt x="192087" y="26670"/>
                </a:lnTo>
                <a:lnTo>
                  <a:pt x="192519" y="26670"/>
                </a:lnTo>
                <a:lnTo>
                  <a:pt x="186093" y="24129"/>
                </a:lnTo>
                <a:lnTo>
                  <a:pt x="186537" y="24129"/>
                </a:lnTo>
                <a:lnTo>
                  <a:pt x="179971" y="22860"/>
                </a:lnTo>
                <a:lnTo>
                  <a:pt x="180428" y="22860"/>
                </a:lnTo>
                <a:lnTo>
                  <a:pt x="173723" y="21589"/>
                </a:lnTo>
                <a:lnTo>
                  <a:pt x="174193" y="21589"/>
                </a:lnTo>
                <a:lnTo>
                  <a:pt x="167373" y="20320"/>
                </a:lnTo>
                <a:lnTo>
                  <a:pt x="167843" y="20320"/>
                </a:lnTo>
                <a:lnTo>
                  <a:pt x="160921" y="19050"/>
                </a:lnTo>
                <a:lnTo>
                  <a:pt x="221748" y="19050"/>
                </a:lnTo>
                <a:lnTo>
                  <a:pt x="224840" y="20320"/>
                </a:lnTo>
                <a:lnTo>
                  <a:pt x="230835" y="24129"/>
                </a:lnTo>
                <a:lnTo>
                  <a:pt x="236270" y="27939"/>
                </a:lnTo>
                <a:lnTo>
                  <a:pt x="242214" y="33020"/>
                </a:lnTo>
                <a:lnTo>
                  <a:pt x="247573" y="38100"/>
                </a:lnTo>
                <a:lnTo>
                  <a:pt x="252704" y="41910"/>
                </a:lnTo>
                <a:lnTo>
                  <a:pt x="253850" y="43179"/>
                </a:lnTo>
                <a:lnTo>
                  <a:pt x="224929" y="43179"/>
                </a:lnTo>
                <a:lnTo>
                  <a:pt x="225298" y="44450"/>
                </a:lnTo>
                <a:close/>
              </a:path>
              <a:path w="295909" h="292100">
                <a:moveTo>
                  <a:pt x="70612" y="44450"/>
                </a:moveTo>
                <a:lnTo>
                  <a:pt x="70980" y="43179"/>
                </a:lnTo>
                <a:lnTo>
                  <a:pt x="72423" y="43179"/>
                </a:lnTo>
                <a:lnTo>
                  <a:pt x="70612" y="44450"/>
                </a:lnTo>
                <a:close/>
              </a:path>
              <a:path w="295909" h="292100">
                <a:moveTo>
                  <a:pt x="230162" y="48260"/>
                </a:moveTo>
                <a:lnTo>
                  <a:pt x="224929" y="43179"/>
                </a:lnTo>
                <a:lnTo>
                  <a:pt x="253850" y="43179"/>
                </a:lnTo>
                <a:lnTo>
                  <a:pt x="257289" y="46989"/>
                </a:lnTo>
                <a:lnTo>
                  <a:pt x="229806" y="46989"/>
                </a:lnTo>
                <a:lnTo>
                  <a:pt x="230162" y="48260"/>
                </a:lnTo>
                <a:close/>
              </a:path>
              <a:path w="295909" h="292100">
                <a:moveTo>
                  <a:pt x="65747" y="48260"/>
                </a:moveTo>
                <a:lnTo>
                  <a:pt x="66103" y="46989"/>
                </a:lnTo>
                <a:lnTo>
                  <a:pt x="67056" y="46989"/>
                </a:lnTo>
                <a:lnTo>
                  <a:pt x="65747" y="48260"/>
                </a:lnTo>
                <a:close/>
              </a:path>
              <a:path w="295909" h="292100">
                <a:moveTo>
                  <a:pt x="243560" y="60960"/>
                </a:moveTo>
                <a:lnTo>
                  <a:pt x="238975" y="55879"/>
                </a:lnTo>
                <a:lnTo>
                  <a:pt x="239293" y="55879"/>
                </a:lnTo>
                <a:lnTo>
                  <a:pt x="234492" y="52070"/>
                </a:lnTo>
                <a:lnTo>
                  <a:pt x="234823" y="52070"/>
                </a:lnTo>
                <a:lnTo>
                  <a:pt x="229806" y="46989"/>
                </a:lnTo>
                <a:lnTo>
                  <a:pt x="257289" y="46989"/>
                </a:lnTo>
                <a:lnTo>
                  <a:pt x="262242" y="53339"/>
                </a:lnTo>
                <a:lnTo>
                  <a:pt x="266623" y="58420"/>
                </a:lnTo>
                <a:lnTo>
                  <a:pt x="267589" y="59689"/>
                </a:lnTo>
                <a:lnTo>
                  <a:pt x="243255" y="59689"/>
                </a:lnTo>
                <a:lnTo>
                  <a:pt x="243560" y="60960"/>
                </a:lnTo>
                <a:close/>
              </a:path>
              <a:path w="295909" h="292100">
                <a:moveTo>
                  <a:pt x="52349" y="60960"/>
                </a:moveTo>
                <a:lnTo>
                  <a:pt x="52654" y="59689"/>
                </a:lnTo>
                <a:lnTo>
                  <a:pt x="53495" y="59689"/>
                </a:lnTo>
                <a:lnTo>
                  <a:pt x="52349" y="60960"/>
                </a:lnTo>
                <a:close/>
              </a:path>
              <a:path w="295909" h="292100">
                <a:moveTo>
                  <a:pt x="264274" y="91439"/>
                </a:moveTo>
                <a:lnTo>
                  <a:pt x="261213" y="85089"/>
                </a:lnTo>
                <a:lnTo>
                  <a:pt x="261442" y="85089"/>
                </a:lnTo>
                <a:lnTo>
                  <a:pt x="258102" y="80010"/>
                </a:lnTo>
                <a:lnTo>
                  <a:pt x="258343" y="80010"/>
                </a:lnTo>
                <a:lnTo>
                  <a:pt x="254749" y="74929"/>
                </a:lnTo>
                <a:lnTo>
                  <a:pt x="255003" y="74929"/>
                </a:lnTo>
                <a:lnTo>
                  <a:pt x="251142" y="69850"/>
                </a:lnTo>
                <a:lnTo>
                  <a:pt x="251421" y="69850"/>
                </a:lnTo>
                <a:lnTo>
                  <a:pt x="247307" y="64770"/>
                </a:lnTo>
                <a:lnTo>
                  <a:pt x="247599" y="64770"/>
                </a:lnTo>
                <a:lnTo>
                  <a:pt x="243255" y="59689"/>
                </a:lnTo>
                <a:lnTo>
                  <a:pt x="267589" y="59689"/>
                </a:lnTo>
                <a:lnTo>
                  <a:pt x="284739" y="90170"/>
                </a:lnTo>
                <a:lnTo>
                  <a:pt x="264071" y="90170"/>
                </a:lnTo>
                <a:lnTo>
                  <a:pt x="264274" y="91439"/>
                </a:lnTo>
                <a:close/>
              </a:path>
              <a:path w="295909" h="292100">
                <a:moveTo>
                  <a:pt x="31635" y="91439"/>
                </a:moveTo>
                <a:lnTo>
                  <a:pt x="31838" y="90170"/>
                </a:lnTo>
                <a:lnTo>
                  <a:pt x="32247" y="90170"/>
                </a:lnTo>
                <a:lnTo>
                  <a:pt x="31635" y="91439"/>
                </a:lnTo>
                <a:close/>
              </a:path>
              <a:path w="295909" h="292100">
                <a:moveTo>
                  <a:pt x="269138" y="102870"/>
                </a:moveTo>
                <a:lnTo>
                  <a:pt x="266661" y="96520"/>
                </a:lnTo>
                <a:lnTo>
                  <a:pt x="266839" y="96520"/>
                </a:lnTo>
                <a:lnTo>
                  <a:pt x="264071" y="90170"/>
                </a:lnTo>
                <a:lnTo>
                  <a:pt x="284739" y="90170"/>
                </a:lnTo>
                <a:lnTo>
                  <a:pt x="286994" y="95250"/>
                </a:lnTo>
                <a:lnTo>
                  <a:pt x="289178" y="101600"/>
                </a:lnTo>
                <a:lnTo>
                  <a:pt x="268973" y="101600"/>
                </a:lnTo>
                <a:lnTo>
                  <a:pt x="269138" y="102870"/>
                </a:lnTo>
                <a:close/>
              </a:path>
              <a:path w="295909" h="292100">
                <a:moveTo>
                  <a:pt x="26771" y="102870"/>
                </a:moveTo>
                <a:lnTo>
                  <a:pt x="26936" y="101600"/>
                </a:lnTo>
                <a:lnTo>
                  <a:pt x="27266" y="101600"/>
                </a:lnTo>
                <a:lnTo>
                  <a:pt x="26771" y="102870"/>
                </a:lnTo>
                <a:close/>
              </a:path>
              <a:path w="295909" h="292100">
                <a:moveTo>
                  <a:pt x="289178" y="190500"/>
                </a:moveTo>
                <a:lnTo>
                  <a:pt x="268973" y="190500"/>
                </a:lnTo>
                <a:lnTo>
                  <a:pt x="271145" y="184150"/>
                </a:lnTo>
                <a:lnTo>
                  <a:pt x="271005" y="184150"/>
                </a:lnTo>
                <a:lnTo>
                  <a:pt x="272872" y="177800"/>
                </a:lnTo>
                <a:lnTo>
                  <a:pt x="274294" y="171450"/>
                </a:lnTo>
                <a:lnTo>
                  <a:pt x="275412" y="165100"/>
                </a:lnTo>
                <a:lnTo>
                  <a:pt x="276225" y="158750"/>
                </a:lnTo>
                <a:lnTo>
                  <a:pt x="276707" y="152400"/>
                </a:lnTo>
                <a:lnTo>
                  <a:pt x="276860" y="146050"/>
                </a:lnTo>
                <a:lnTo>
                  <a:pt x="276682" y="139700"/>
                </a:lnTo>
                <a:lnTo>
                  <a:pt x="276600" y="138429"/>
                </a:lnTo>
                <a:lnTo>
                  <a:pt x="276174" y="133350"/>
                </a:lnTo>
                <a:lnTo>
                  <a:pt x="275336" y="127000"/>
                </a:lnTo>
                <a:lnTo>
                  <a:pt x="274193" y="120650"/>
                </a:lnTo>
                <a:lnTo>
                  <a:pt x="272745" y="114300"/>
                </a:lnTo>
                <a:lnTo>
                  <a:pt x="271005" y="107950"/>
                </a:lnTo>
                <a:lnTo>
                  <a:pt x="271145" y="107950"/>
                </a:lnTo>
                <a:lnTo>
                  <a:pt x="268973" y="101600"/>
                </a:lnTo>
                <a:lnTo>
                  <a:pt x="289178" y="101600"/>
                </a:lnTo>
                <a:lnTo>
                  <a:pt x="291185" y="109220"/>
                </a:lnTo>
                <a:lnTo>
                  <a:pt x="295910" y="146050"/>
                </a:lnTo>
                <a:lnTo>
                  <a:pt x="295732" y="153670"/>
                </a:lnTo>
                <a:lnTo>
                  <a:pt x="295122" y="161289"/>
                </a:lnTo>
                <a:lnTo>
                  <a:pt x="294170" y="168910"/>
                </a:lnTo>
                <a:lnTo>
                  <a:pt x="292950" y="175260"/>
                </a:lnTo>
                <a:lnTo>
                  <a:pt x="291185" y="182879"/>
                </a:lnTo>
                <a:lnTo>
                  <a:pt x="289178" y="190500"/>
                </a:lnTo>
                <a:close/>
              </a:path>
              <a:path w="295909" h="292100">
                <a:moveTo>
                  <a:pt x="27266" y="190500"/>
                </a:moveTo>
                <a:lnTo>
                  <a:pt x="26936" y="190500"/>
                </a:lnTo>
                <a:lnTo>
                  <a:pt x="26771" y="189229"/>
                </a:lnTo>
                <a:lnTo>
                  <a:pt x="27266" y="190500"/>
                </a:lnTo>
                <a:close/>
              </a:path>
              <a:path w="295909" h="292100">
                <a:moveTo>
                  <a:pt x="284706" y="201929"/>
                </a:moveTo>
                <a:lnTo>
                  <a:pt x="264071" y="201929"/>
                </a:lnTo>
                <a:lnTo>
                  <a:pt x="266839" y="195579"/>
                </a:lnTo>
                <a:lnTo>
                  <a:pt x="266661" y="195579"/>
                </a:lnTo>
                <a:lnTo>
                  <a:pt x="269138" y="189229"/>
                </a:lnTo>
                <a:lnTo>
                  <a:pt x="268973" y="190500"/>
                </a:lnTo>
                <a:lnTo>
                  <a:pt x="289178" y="190500"/>
                </a:lnTo>
                <a:lnTo>
                  <a:pt x="286829" y="196850"/>
                </a:lnTo>
                <a:lnTo>
                  <a:pt x="284706" y="201929"/>
                </a:lnTo>
                <a:close/>
              </a:path>
              <a:path w="295909" h="292100">
                <a:moveTo>
                  <a:pt x="32247" y="201929"/>
                </a:moveTo>
                <a:lnTo>
                  <a:pt x="31838" y="201929"/>
                </a:lnTo>
                <a:lnTo>
                  <a:pt x="31635" y="200660"/>
                </a:lnTo>
                <a:lnTo>
                  <a:pt x="32247" y="201929"/>
                </a:lnTo>
                <a:close/>
              </a:path>
              <a:path w="295909" h="292100">
                <a:moveTo>
                  <a:pt x="267379" y="232410"/>
                </a:moveTo>
                <a:lnTo>
                  <a:pt x="243255" y="232410"/>
                </a:lnTo>
                <a:lnTo>
                  <a:pt x="247599" y="227329"/>
                </a:lnTo>
                <a:lnTo>
                  <a:pt x="247307" y="227329"/>
                </a:lnTo>
                <a:lnTo>
                  <a:pt x="251421" y="222250"/>
                </a:lnTo>
                <a:lnTo>
                  <a:pt x="251142" y="222250"/>
                </a:lnTo>
                <a:lnTo>
                  <a:pt x="255003" y="217170"/>
                </a:lnTo>
                <a:lnTo>
                  <a:pt x="254749" y="217170"/>
                </a:lnTo>
                <a:lnTo>
                  <a:pt x="258343" y="212089"/>
                </a:lnTo>
                <a:lnTo>
                  <a:pt x="258102" y="212089"/>
                </a:lnTo>
                <a:lnTo>
                  <a:pt x="261442" y="207010"/>
                </a:lnTo>
                <a:lnTo>
                  <a:pt x="261213" y="207010"/>
                </a:lnTo>
                <a:lnTo>
                  <a:pt x="264274" y="200660"/>
                </a:lnTo>
                <a:lnTo>
                  <a:pt x="264071" y="201929"/>
                </a:lnTo>
                <a:lnTo>
                  <a:pt x="284706" y="201929"/>
                </a:lnTo>
                <a:lnTo>
                  <a:pt x="284175" y="203200"/>
                </a:lnTo>
                <a:lnTo>
                  <a:pt x="281190" y="209550"/>
                </a:lnTo>
                <a:lnTo>
                  <a:pt x="278142" y="215900"/>
                </a:lnTo>
                <a:lnTo>
                  <a:pt x="274345" y="222250"/>
                </a:lnTo>
                <a:lnTo>
                  <a:pt x="270484" y="228600"/>
                </a:lnTo>
                <a:lnTo>
                  <a:pt x="267379" y="232410"/>
                </a:lnTo>
                <a:close/>
              </a:path>
              <a:path w="295909" h="292100">
                <a:moveTo>
                  <a:pt x="53495" y="232410"/>
                </a:moveTo>
                <a:lnTo>
                  <a:pt x="52654" y="232410"/>
                </a:lnTo>
                <a:lnTo>
                  <a:pt x="52349" y="231139"/>
                </a:lnTo>
                <a:lnTo>
                  <a:pt x="53495" y="232410"/>
                </a:lnTo>
                <a:close/>
              </a:path>
              <a:path w="295909" h="292100">
                <a:moveTo>
                  <a:pt x="257289" y="245110"/>
                </a:moveTo>
                <a:lnTo>
                  <a:pt x="229806" y="245110"/>
                </a:lnTo>
                <a:lnTo>
                  <a:pt x="234823" y="240029"/>
                </a:lnTo>
                <a:lnTo>
                  <a:pt x="234492" y="240029"/>
                </a:lnTo>
                <a:lnTo>
                  <a:pt x="239293" y="236220"/>
                </a:lnTo>
                <a:lnTo>
                  <a:pt x="238975" y="236220"/>
                </a:lnTo>
                <a:lnTo>
                  <a:pt x="243560" y="231139"/>
                </a:lnTo>
                <a:lnTo>
                  <a:pt x="243255" y="232410"/>
                </a:lnTo>
                <a:lnTo>
                  <a:pt x="267379" y="232410"/>
                </a:lnTo>
                <a:lnTo>
                  <a:pt x="262242" y="238760"/>
                </a:lnTo>
                <a:lnTo>
                  <a:pt x="257289" y="245110"/>
                </a:lnTo>
                <a:close/>
              </a:path>
              <a:path w="295909" h="292100">
                <a:moveTo>
                  <a:pt x="67056" y="245110"/>
                </a:moveTo>
                <a:lnTo>
                  <a:pt x="66103" y="245110"/>
                </a:lnTo>
                <a:lnTo>
                  <a:pt x="65747" y="243839"/>
                </a:lnTo>
                <a:lnTo>
                  <a:pt x="67056" y="245110"/>
                </a:lnTo>
                <a:close/>
              </a:path>
              <a:path w="295909" h="292100">
                <a:moveTo>
                  <a:pt x="253850" y="248920"/>
                </a:moveTo>
                <a:lnTo>
                  <a:pt x="224929" y="248920"/>
                </a:lnTo>
                <a:lnTo>
                  <a:pt x="230162" y="243839"/>
                </a:lnTo>
                <a:lnTo>
                  <a:pt x="229806" y="245110"/>
                </a:lnTo>
                <a:lnTo>
                  <a:pt x="257289" y="245110"/>
                </a:lnTo>
                <a:lnTo>
                  <a:pt x="253850" y="248920"/>
                </a:lnTo>
                <a:close/>
              </a:path>
              <a:path w="295909" h="292100">
                <a:moveTo>
                  <a:pt x="72423" y="248920"/>
                </a:moveTo>
                <a:lnTo>
                  <a:pt x="70980" y="248920"/>
                </a:lnTo>
                <a:lnTo>
                  <a:pt x="70612" y="247650"/>
                </a:lnTo>
                <a:lnTo>
                  <a:pt x="72423" y="248920"/>
                </a:lnTo>
                <a:close/>
              </a:path>
              <a:path w="295909" h="292100">
                <a:moveTo>
                  <a:pt x="221748" y="273050"/>
                </a:moveTo>
                <a:lnTo>
                  <a:pt x="160921" y="273050"/>
                </a:lnTo>
                <a:lnTo>
                  <a:pt x="167843" y="271779"/>
                </a:lnTo>
                <a:lnTo>
                  <a:pt x="167373" y="271779"/>
                </a:lnTo>
                <a:lnTo>
                  <a:pt x="174193" y="270510"/>
                </a:lnTo>
                <a:lnTo>
                  <a:pt x="173723" y="270510"/>
                </a:lnTo>
                <a:lnTo>
                  <a:pt x="180428" y="269239"/>
                </a:lnTo>
                <a:lnTo>
                  <a:pt x="179971" y="269239"/>
                </a:lnTo>
                <a:lnTo>
                  <a:pt x="186537" y="267970"/>
                </a:lnTo>
                <a:lnTo>
                  <a:pt x="186093" y="267970"/>
                </a:lnTo>
                <a:lnTo>
                  <a:pt x="192519" y="265429"/>
                </a:lnTo>
                <a:lnTo>
                  <a:pt x="192087" y="265429"/>
                </a:lnTo>
                <a:lnTo>
                  <a:pt x="198374" y="264160"/>
                </a:lnTo>
                <a:lnTo>
                  <a:pt x="197942" y="264160"/>
                </a:lnTo>
                <a:lnTo>
                  <a:pt x="204076" y="261620"/>
                </a:lnTo>
                <a:lnTo>
                  <a:pt x="203657" y="261620"/>
                </a:lnTo>
                <a:lnTo>
                  <a:pt x="209626" y="257810"/>
                </a:lnTo>
                <a:lnTo>
                  <a:pt x="209219" y="257810"/>
                </a:lnTo>
                <a:lnTo>
                  <a:pt x="215023" y="255270"/>
                </a:lnTo>
                <a:lnTo>
                  <a:pt x="214629" y="255270"/>
                </a:lnTo>
                <a:lnTo>
                  <a:pt x="220243" y="251460"/>
                </a:lnTo>
                <a:lnTo>
                  <a:pt x="219862" y="251460"/>
                </a:lnTo>
                <a:lnTo>
                  <a:pt x="225298" y="247650"/>
                </a:lnTo>
                <a:lnTo>
                  <a:pt x="224929" y="248920"/>
                </a:lnTo>
                <a:lnTo>
                  <a:pt x="253850" y="248920"/>
                </a:lnTo>
                <a:lnTo>
                  <a:pt x="252704" y="250189"/>
                </a:lnTo>
                <a:lnTo>
                  <a:pt x="247573" y="254000"/>
                </a:lnTo>
                <a:lnTo>
                  <a:pt x="241858" y="259079"/>
                </a:lnTo>
                <a:lnTo>
                  <a:pt x="236270" y="264160"/>
                </a:lnTo>
                <a:lnTo>
                  <a:pt x="230454" y="267970"/>
                </a:lnTo>
                <a:lnTo>
                  <a:pt x="224840" y="271779"/>
                </a:lnTo>
                <a:lnTo>
                  <a:pt x="221748" y="273050"/>
                </a:lnTo>
                <a:close/>
              </a:path>
            </a:pathLst>
          </a:custGeom>
          <a:solidFill>
            <a:srgbClr val="A3A7A8"/>
          </a:solidFill>
        </p:spPr>
        <p:txBody>
          <a:bodyPr wrap="square" lIns="0" tIns="0" rIns="0" bIns="0" rtlCol="0"/>
          <a:p/>
        </p:txBody>
      </p:sp>
      <p:sp>
        <p:nvSpPr>
          <p:cNvPr id="21" name="object 20"/>
          <p:cNvSpPr/>
          <p:nvPr/>
        </p:nvSpPr>
        <p:spPr>
          <a:xfrm>
            <a:off x="7876031" y="800100"/>
            <a:ext cx="457200" cy="82550"/>
          </a:xfrm>
          <a:custGeom>
            <a:avLst/>
            <a:gdLst/>
            <a:ahLst/>
            <a:cxnLst/>
            <a:rect l="l" t="t" r="r" b="b"/>
            <a:pathLst>
              <a:path w="457200" h="82550">
                <a:moveTo>
                  <a:pt x="416051" y="82296"/>
                </a:moveTo>
                <a:lnTo>
                  <a:pt x="39624" y="82296"/>
                </a:lnTo>
                <a:lnTo>
                  <a:pt x="24020" y="78856"/>
                </a:lnTo>
                <a:lnTo>
                  <a:pt x="11243" y="69965"/>
                </a:lnTo>
                <a:lnTo>
                  <a:pt x="2769" y="56985"/>
                </a:lnTo>
                <a:lnTo>
                  <a:pt x="0" y="41147"/>
                </a:lnTo>
                <a:lnTo>
                  <a:pt x="2769" y="25095"/>
                </a:lnTo>
                <a:lnTo>
                  <a:pt x="11258" y="12020"/>
                </a:lnTo>
                <a:lnTo>
                  <a:pt x="24038" y="3218"/>
                </a:lnTo>
                <a:lnTo>
                  <a:pt x="39624" y="0"/>
                </a:lnTo>
                <a:lnTo>
                  <a:pt x="416051" y="0"/>
                </a:lnTo>
                <a:lnTo>
                  <a:pt x="432035" y="3221"/>
                </a:lnTo>
                <a:lnTo>
                  <a:pt x="445084" y="12020"/>
                </a:lnTo>
                <a:lnTo>
                  <a:pt x="453853" y="25015"/>
                </a:lnTo>
                <a:lnTo>
                  <a:pt x="457073" y="40957"/>
                </a:lnTo>
                <a:lnTo>
                  <a:pt x="453853" y="56905"/>
                </a:lnTo>
                <a:lnTo>
                  <a:pt x="445068" y="69965"/>
                </a:lnTo>
                <a:lnTo>
                  <a:pt x="432016" y="78859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2" name="object 21"/>
          <p:cNvSpPr/>
          <p:nvPr/>
        </p:nvSpPr>
        <p:spPr>
          <a:xfrm>
            <a:off x="7165847" y="934211"/>
            <a:ext cx="1866900" cy="376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5"/>
          <p:cNvSpPr txBox="1"/>
          <p:nvPr/>
        </p:nvSpPr>
        <p:spPr>
          <a:xfrm>
            <a:off x="5142547" y="2245360"/>
            <a:ext cx="14020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配置公众号底部菜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585470" y="4391025"/>
            <a:ext cx="21475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新增桌台，查看桌台码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吸粉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0"/>
          <p:cNvSpPr/>
          <p:nvPr/>
        </p:nvSpPr>
        <p:spPr>
          <a:xfrm>
            <a:off x="3256788" y="2801111"/>
            <a:ext cx="3739896" cy="210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0"/>
            <a:ext cx="6096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4220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5" name="object 4"/>
          <p:cNvSpPr/>
          <p:nvPr/>
        </p:nvSpPr>
        <p:spPr>
          <a:xfrm>
            <a:off x="342201" y="2497835"/>
            <a:ext cx="0" cy="2646045"/>
          </a:xfrm>
          <a:custGeom>
            <a:avLst/>
            <a:gdLst/>
            <a:ahLst/>
            <a:cxnLst/>
            <a:rect l="l" t="t" r="r" b="b"/>
            <a:pathLst>
              <a:path h="2646045">
                <a:moveTo>
                  <a:pt x="0" y="0"/>
                </a:moveTo>
                <a:lnTo>
                  <a:pt x="0" y="2645664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7" name="object 6"/>
          <p:cNvSpPr txBox="1"/>
          <p:nvPr/>
        </p:nvSpPr>
        <p:spPr>
          <a:xfrm>
            <a:off x="144779" y="511809"/>
            <a:ext cx="394970" cy="198183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3180" marR="37465" indent="52070" algn="just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     程 序 选 品 下 单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</a:t>
            </a: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014094" y="4631054"/>
            <a:ext cx="12503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在线选品首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页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132454" y="4631054"/>
            <a:ext cx="12503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在线选品菜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5483859" y="4631054"/>
            <a:ext cx="8413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选品加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购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7530465" y="4631054"/>
            <a:ext cx="104584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订单支付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页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664463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80" h="4357370">
                <a:moveTo>
                  <a:pt x="1668780" y="4357116"/>
                </a:moveTo>
                <a:lnTo>
                  <a:pt x="266699" y="4357116"/>
                </a:lnTo>
                <a:lnTo>
                  <a:pt x="218838" y="4352940"/>
                </a:lnTo>
                <a:lnTo>
                  <a:pt x="173807" y="4340688"/>
                </a:lnTo>
                <a:lnTo>
                  <a:pt x="132348" y="4321110"/>
                </a:lnTo>
                <a:lnTo>
                  <a:pt x="95198" y="4294959"/>
                </a:lnTo>
                <a:lnTo>
                  <a:pt x="63099" y="4262987"/>
                </a:lnTo>
                <a:lnTo>
                  <a:pt x="36790" y="4225947"/>
                </a:lnTo>
                <a:lnTo>
                  <a:pt x="17010" y="4184591"/>
                </a:lnTo>
                <a:lnTo>
                  <a:pt x="4500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500" y="217380"/>
                </a:lnTo>
                <a:lnTo>
                  <a:pt x="17010" y="172414"/>
                </a:lnTo>
                <a:lnTo>
                  <a:pt x="36790" y="131027"/>
                </a:lnTo>
                <a:lnTo>
                  <a:pt x="63099" y="93972"/>
                </a:lnTo>
                <a:lnTo>
                  <a:pt x="95198" y="62002"/>
                </a:lnTo>
                <a:lnTo>
                  <a:pt x="132348" y="35867"/>
                </a:lnTo>
                <a:lnTo>
                  <a:pt x="173807" y="16321"/>
                </a:lnTo>
                <a:lnTo>
                  <a:pt x="218838" y="4114"/>
                </a:lnTo>
                <a:lnTo>
                  <a:pt x="266699" y="0"/>
                </a:lnTo>
                <a:lnTo>
                  <a:pt x="1668780" y="0"/>
                </a:lnTo>
                <a:lnTo>
                  <a:pt x="1716709" y="4114"/>
                </a:lnTo>
                <a:lnTo>
                  <a:pt x="1761790" y="16321"/>
                </a:lnTo>
                <a:lnTo>
                  <a:pt x="1803284" y="35867"/>
                </a:lnTo>
                <a:lnTo>
                  <a:pt x="1840450" y="62002"/>
                </a:lnTo>
                <a:lnTo>
                  <a:pt x="1872549" y="93972"/>
                </a:lnTo>
                <a:lnTo>
                  <a:pt x="1898841" y="131027"/>
                </a:lnTo>
                <a:lnTo>
                  <a:pt x="1918587" y="172414"/>
                </a:lnTo>
                <a:lnTo>
                  <a:pt x="1931046" y="217380"/>
                </a:lnTo>
                <a:lnTo>
                  <a:pt x="1935480" y="265176"/>
                </a:lnTo>
                <a:lnTo>
                  <a:pt x="1935480" y="4091940"/>
                </a:lnTo>
                <a:lnTo>
                  <a:pt x="1931046" y="4139671"/>
                </a:lnTo>
                <a:lnTo>
                  <a:pt x="1918587" y="4184591"/>
                </a:lnTo>
                <a:lnTo>
                  <a:pt x="1898841" y="4225947"/>
                </a:lnTo>
                <a:lnTo>
                  <a:pt x="1872549" y="4262987"/>
                </a:lnTo>
                <a:lnTo>
                  <a:pt x="1840450" y="4294959"/>
                </a:lnTo>
                <a:lnTo>
                  <a:pt x="1803284" y="4321110"/>
                </a:lnTo>
                <a:lnTo>
                  <a:pt x="1761790" y="4340688"/>
                </a:lnTo>
                <a:lnTo>
                  <a:pt x="1716709" y="4352940"/>
                </a:lnTo>
                <a:lnTo>
                  <a:pt x="1668780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7" name="object 16"/>
          <p:cNvSpPr/>
          <p:nvPr/>
        </p:nvSpPr>
        <p:spPr>
          <a:xfrm>
            <a:off x="65568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8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6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8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7" y="4305300"/>
                </a:moveTo>
                <a:lnTo>
                  <a:pt x="90258" y="4305300"/>
                </a:lnTo>
                <a:lnTo>
                  <a:pt x="80391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8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8" name="object 17"/>
          <p:cNvSpPr/>
          <p:nvPr/>
        </p:nvSpPr>
        <p:spPr>
          <a:xfrm>
            <a:off x="1484604" y="4160901"/>
            <a:ext cx="295960" cy="29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" name="object 18"/>
          <p:cNvSpPr/>
          <p:nvPr/>
        </p:nvSpPr>
        <p:spPr>
          <a:xfrm>
            <a:off x="1403603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2" y="82296"/>
                </a:moveTo>
                <a:lnTo>
                  <a:pt x="41148" y="82296"/>
                </a:lnTo>
                <a:lnTo>
                  <a:pt x="24982" y="78798"/>
                </a:lnTo>
                <a:lnTo>
                  <a:pt x="11877" y="69913"/>
                </a:lnTo>
                <a:lnTo>
                  <a:pt x="3114" y="56928"/>
                </a:lnTo>
                <a:lnTo>
                  <a:pt x="0" y="41148"/>
                </a:lnTo>
                <a:lnTo>
                  <a:pt x="3114" y="25038"/>
                </a:lnTo>
                <a:lnTo>
                  <a:pt x="11877" y="11944"/>
                </a:lnTo>
                <a:lnTo>
                  <a:pt x="25012" y="3160"/>
                </a:lnTo>
                <a:lnTo>
                  <a:pt x="41148" y="0"/>
                </a:lnTo>
                <a:lnTo>
                  <a:pt x="416052" y="0"/>
                </a:lnTo>
                <a:lnTo>
                  <a:pt x="432353" y="3164"/>
                </a:lnTo>
                <a:lnTo>
                  <a:pt x="445546" y="11907"/>
                </a:lnTo>
                <a:lnTo>
                  <a:pt x="454390" y="24915"/>
                </a:lnTo>
                <a:lnTo>
                  <a:pt x="457619" y="40855"/>
                </a:lnTo>
                <a:lnTo>
                  <a:pt x="454390" y="56805"/>
                </a:lnTo>
                <a:lnTo>
                  <a:pt x="445546" y="69876"/>
                </a:lnTo>
                <a:lnTo>
                  <a:pt x="432325" y="78802"/>
                </a:lnTo>
                <a:lnTo>
                  <a:pt x="416052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0" name="object 19"/>
          <p:cNvSpPr/>
          <p:nvPr/>
        </p:nvSpPr>
        <p:spPr>
          <a:xfrm>
            <a:off x="696468" y="367284"/>
            <a:ext cx="1871472" cy="3761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" name="object 20"/>
          <p:cNvSpPr/>
          <p:nvPr/>
        </p:nvSpPr>
        <p:spPr>
          <a:xfrm>
            <a:off x="2784348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10" h="4357370">
                <a:moveTo>
                  <a:pt x="1668779" y="4357116"/>
                </a:moveTo>
                <a:lnTo>
                  <a:pt x="265175" y="4357116"/>
                </a:lnTo>
                <a:lnTo>
                  <a:pt x="217504" y="4352940"/>
                </a:lnTo>
                <a:lnTo>
                  <a:pt x="172629" y="4340688"/>
                </a:lnTo>
                <a:lnTo>
                  <a:pt x="131303" y="4321110"/>
                </a:lnTo>
                <a:lnTo>
                  <a:pt x="94278" y="4294959"/>
                </a:lnTo>
                <a:lnTo>
                  <a:pt x="62307" y="4262987"/>
                </a:lnTo>
                <a:lnTo>
                  <a:pt x="36141" y="4225947"/>
                </a:lnTo>
                <a:lnTo>
                  <a:pt x="16533" y="4184591"/>
                </a:lnTo>
                <a:lnTo>
                  <a:pt x="423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235" y="217380"/>
                </a:lnTo>
                <a:lnTo>
                  <a:pt x="16533" y="172414"/>
                </a:lnTo>
                <a:lnTo>
                  <a:pt x="36141" y="131027"/>
                </a:lnTo>
                <a:lnTo>
                  <a:pt x="62307" y="93972"/>
                </a:lnTo>
                <a:lnTo>
                  <a:pt x="94278" y="62002"/>
                </a:lnTo>
                <a:lnTo>
                  <a:pt x="131303" y="35867"/>
                </a:lnTo>
                <a:lnTo>
                  <a:pt x="172629" y="16321"/>
                </a:lnTo>
                <a:lnTo>
                  <a:pt x="217504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443" y="4114"/>
                </a:lnTo>
                <a:lnTo>
                  <a:pt x="1761312" y="16321"/>
                </a:lnTo>
                <a:lnTo>
                  <a:pt x="1802635" y="35867"/>
                </a:lnTo>
                <a:lnTo>
                  <a:pt x="1839658" y="62002"/>
                </a:lnTo>
                <a:lnTo>
                  <a:pt x="1871629" y="93972"/>
                </a:lnTo>
                <a:lnTo>
                  <a:pt x="1897797" y="131027"/>
                </a:lnTo>
                <a:lnTo>
                  <a:pt x="1917409" y="172414"/>
                </a:lnTo>
                <a:lnTo>
                  <a:pt x="1929713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713" y="4139671"/>
                </a:lnTo>
                <a:lnTo>
                  <a:pt x="1917409" y="4184591"/>
                </a:lnTo>
                <a:lnTo>
                  <a:pt x="1897797" y="4225947"/>
                </a:lnTo>
                <a:lnTo>
                  <a:pt x="1871629" y="4262987"/>
                </a:lnTo>
                <a:lnTo>
                  <a:pt x="1839658" y="4294959"/>
                </a:lnTo>
                <a:lnTo>
                  <a:pt x="1802635" y="4321110"/>
                </a:lnTo>
                <a:lnTo>
                  <a:pt x="1761312" y="4340688"/>
                </a:lnTo>
                <a:lnTo>
                  <a:pt x="1716443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2" name="object 21"/>
          <p:cNvSpPr/>
          <p:nvPr/>
        </p:nvSpPr>
        <p:spPr>
          <a:xfrm>
            <a:off x="277468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7999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6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2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6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6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2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3" name="object 22"/>
          <p:cNvSpPr/>
          <p:nvPr/>
        </p:nvSpPr>
        <p:spPr>
          <a:xfrm>
            <a:off x="3603599" y="4160901"/>
            <a:ext cx="295960" cy="293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23"/>
          <p:cNvSpPr/>
          <p:nvPr/>
        </p:nvSpPr>
        <p:spPr>
          <a:xfrm>
            <a:off x="3521964" y="243840"/>
            <a:ext cx="458470" cy="82550"/>
          </a:xfrm>
          <a:custGeom>
            <a:avLst/>
            <a:gdLst/>
            <a:ahLst/>
            <a:cxnLst/>
            <a:rect l="l" t="t" r="r" b="b"/>
            <a:pathLst>
              <a:path w="458470" h="82550">
                <a:moveTo>
                  <a:pt x="417575" y="82296"/>
                </a:moveTo>
                <a:lnTo>
                  <a:pt x="41148" y="82296"/>
                </a:lnTo>
                <a:lnTo>
                  <a:pt x="25339" y="78798"/>
                </a:lnTo>
                <a:lnTo>
                  <a:pt x="12353" y="69913"/>
                </a:lnTo>
                <a:lnTo>
                  <a:pt x="3471" y="56928"/>
                </a:lnTo>
                <a:lnTo>
                  <a:pt x="0" y="41148"/>
                </a:lnTo>
                <a:lnTo>
                  <a:pt x="3471" y="25038"/>
                </a:lnTo>
                <a:lnTo>
                  <a:pt x="12353" y="11944"/>
                </a:lnTo>
                <a:lnTo>
                  <a:pt x="25368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363" y="3164"/>
                </a:lnTo>
                <a:lnTo>
                  <a:pt x="446292" y="11907"/>
                </a:lnTo>
                <a:lnTo>
                  <a:pt x="455039" y="24915"/>
                </a:lnTo>
                <a:lnTo>
                  <a:pt x="458254" y="40855"/>
                </a:lnTo>
                <a:lnTo>
                  <a:pt x="455039" y="56805"/>
                </a:lnTo>
                <a:lnTo>
                  <a:pt x="446292" y="69876"/>
                </a:lnTo>
                <a:lnTo>
                  <a:pt x="433335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5" name="object 24"/>
          <p:cNvSpPr/>
          <p:nvPr/>
        </p:nvSpPr>
        <p:spPr>
          <a:xfrm>
            <a:off x="2819400" y="367284"/>
            <a:ext cx="1865376" cy="3761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5"/>
          <p:cNvSpPr/>
          <p:nvPr/>
        </p:nvSpPr>
        <p:spPr>
          <a:xfrm>
            <a:off x="4928615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79" h="4357370">
                <a:moveTo>
                  <a:pt x="1668780" y="4357116"/>
                </a:moveTo>
                <a:lnTo>
                  <a:pt x="266700" y="4357116"/>
                </a:lnTo>
                <a:lnTo>
                  <a:pt x="218800" y="4352940"/>
                </a:lnTo>
                <a:lnTo>
                  <a:pt x="173742" y="4340688"/>
                </a:lnTo>
                <a:lnTo>
                  <a:pt x="132263" y="4321110"/>
                </a:lnTo>
                <a:lnTo>
                  <a:pt x="95104" y="4294959"/>
                </a:lnTo>
                <a:lnTo>
                  <a:pt x="63005" y="4262987"/>
                </a:lnTo>
                <a:lnTo>
                  <a:pt x="36705" y="4225947"/>
                </a:lnTo>
                <a:lnTo>
                  <a:pt x="16945" y="4184591"/>
                </a:lnTo>
                <a:lnTo>
                  <a:pt x="4463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463" y="217380"/>
                </a:lnTo>
                <a:lnTo>
                  <a:pt x="16945" y="172414"/>
                </a:lnTo>
                <a:lnTo>
                  <a:pt x="36705" y="131027"/>
                </a:lnTo>
                <a:lnTo>
                  <a:pt x="63005" y="93972"/>
                </a:lnTo>
                <a:lnTo>
                  <a:pt x="95104" y="62002"/>
                </a:lnTo>
                <a:lnTo>
                  <a:pt x="132263" y="35867"/>
                </a:lnTo>
                <a:lnTo>
                  <a:pt x="173742" y="16321"/>
                </a:lnTo>
                <a:lnTo>
                  <a:pt x="218800" y="4114"/>
                </a:lnTo>
                <a:lnTo>
                  <a:pt x="266700" y="0"/>
                </a:lnTo>
                <a:lnTo>
                  <a:pt x="1668780" y="0"/>
                </a:lnTo>
                <a:lnTo>
                  <a:pt x="1716671" y="4114"/>
                </a:lnTo>
                <a:lnTo>
                  <a:pt x="1761724" y="16321"/>
                </a:lnTo>
                <a:lnTo>
                  <a:pt x="1803199" y="35867"/>
                </a:lnTo>
                <a:lnTo>
                  <a:pt x="1840356" y="62002"/>
                </a:lnTo>
                <a:lnTo>
                  <a:pt x="1872455" y="93972"/>
                </a:lnTo>
                <a:lnTo>
                  <a:pt x="1898757" y="131027"/>
                </a:lnTo>
                <a:lnTo>
                  <a:pt x="1918521" y="172414"/>
                </a:lnTo>
                <a:lnTo>
                  <a:pt x="1931009" y="217380"/>
                </a:lnTo>
                <a:lnTo>
                  <a:pt x="1935480" y="265176"/>
                </a:lnTo>
                <a:lnTo>
                  <a:pt x="1935480" y="4091940"/>
                </a:lnTo>
                <a:lnTo>
                  <a:pt x="1931009" y="4139671"/>
                </a:lnTo>
                <a:lnTo>
                  <a:pt x="1918521" y="4184591"/>
                </a:lnTo>
                <a:lnTo>
                  <a:pt x="1898757" y="4225947"/>
                </a:lnTo>
                <a:lnTo>
                  <a:pt x="1872455" y="4262987"/>
                </a:lnTo>
                <a:lnTo>
                  <a:pt x="1840356" y="4294959"/>
                </a:lnTo>
                <a:lnTo>
                  <a:pt x="1803199" y="4321110"/>
                </a:lnTo>
                <a:lnTo>
                  <a:pt x="1761724" y="4340688"/>
                </a:lnTo>
                <a:lnTo>
                  <a:pt x="1716671" y="4352940"/>
                </a:lnTo>
                <a:lnTo>
                  <a:pt x="1668780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7" name="object 26"/>
          <p:cNvSpPr/>
          <p:nvPr/>
        </p:nvSpPr>
        <p:spPr>
          <a:xfrm>
            <a:off x="491971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38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6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6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2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6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6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2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8" name="object 27"/>
          <p:cNvSpPr/>
          <p:nvPr/>
        </p:nvSpPr>
        <p:spPr>
          <a:xfrm>
            <a:off x="5748629" y="4160901"/>
            <a:ext cx="295960" cy="293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9" name="object 28"/>
          <p:cNvSpPr/>
          <p:nvPr/>
        </p:nvSpPr>
        <p:spPr>
          <a:xfrm>
            <a:off x="5667755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2" y="82296"/>
                </a:moveTo>
                <a:lnTo>
                  <a:pt x="41148" y="82296"/>
                </a:lnTo>
                <a:lnTo>
                  <a:pt x="24910" y="78798"/>
                </a:lnTo>
                <a:lnTo>
                  <a:pt x="11782" y="69913"/>
                </a:lnTo>
                <a:lnTo>
                  <a:pt x="3043" y="56928"/>
                </a:lnTo>
                <a:lnTo>
                  <a:pt x="0" y="41148"/>
                </a:lnTo>
                <a:lnTo>
                  <a:pt x="3043" y="25038"/>
                </a:lnTo>
                <a:lnTo>
                  <a:pt x="11782" y="11944"/>
                </a:lnTo>
                <a:lnTo>
                  <a:pt x="24940" y="3160"/>
                </a:lnTo>
                <a:lnTo>
                  <a:pt x="41148" y="0"/>
                </a:lnTo>
                <a:lnTo>
                  <a:pt x="416052" y="0"/>
                </a:lnTo>
                <a:lnTo>
                  <a:pt x="432279" y="3164"/>
                </a:lnTo>
                <a:lnTo>
                  <a:pt x="445435" y="11907"/>
                </a:lnTo>
                <a:lnTo>
                  <a:pt x="454265" y="24915"/>
                </a:lnTo>
                <a:lnTo>
                  <a:pt x="457492" y="40855"/>
                </a:lnTo>
                <a:lnTo>
                  <a:pt x="454265" y="56805"/>
                </a:lnTo>
                <a:lnTo>
                  <a:pt x="445435" y="69876"/>
                </a:lnTo>
                <a:lnTo>
                  <a:pt x="432251" y="78802"/>
                </a:lnTo>
                <a:lnTo>
                  <a:pt x="416052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30" name="object 29"/>
          <p:cNvSpPr/>
          <p:nvPr/>
        </p:nvSpPr>
        <p:spPr>
          <a:xfrm>
            <a:off x="4962144" y="326136"/>
            <a:ext cx="1868424" cy="3802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30"/>
          <p:cNvSpPr/>
          <p:nvPr/>
        </p:nvSpPr>
        <p:spPr>
          <a:xfrm>
            <a:off x="7078980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5" y="4357116"/>
                </a:lnTo>
                <a:lnTo>
                  <a:pt x="217655" y="4352940"/>
                </a:lnTo>
                <a:lnTo>
                  <a:pt x="172893" y="4340688"/>
                </a:lnTo>
                <a:lnTo>
                  <a:pt x="131642" y="4321110"/>
                </a:lnTo>
                <a:lnTo>
                  <a:pt x="94655" y="4294959"/>
                </a:lnTo>
                <a:lnTo>
                  <a:pt x="62683" y="4262987"/>
                </a:lnTo>
                <a:lnTo>
                  <a:pt x="36480" y="4225947"/>
                </a:lnTo>
                <a:lnTo>
                  <a:pt x="16796" y="4184591"/>
                </a:lnTo>
                <a:lnTo>
                  <a:pt x="438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385" y="217380"/>
                </a:lnTo>
                <a:lnTo>
                  <a:pt x="16796" y="172414"/>
                </a:lnTo>
                <a:lnTo>
                  <a:pt x="36480" y="131027"/>
                </a:lnTo>
                <a:lnTo>
                  <a:pt x="62683" y="93972"/>
                </a:lnTo>
                <a:lnTo>
                  <a:pt x="94655" y="62002"/>
                </a:lnTo>
                <a:lnTo>
                  <a:pt x="131642" y="35867"/>
                </a:lnTo>
                <a:lnTo>
                  <a:pt x="172893" y="16321"/>
                </a:lnTo>
                <a:lnTo>
                  <a:pt x="217655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594" y="4114"/>
                </a:lnTo>
                <a:lnTo>
                  <a:pt x="1761576" y="16321"/>
                </a:lnTo>
                <a:lnTo>
                  <a:pt x="1802973" y="35867"/>
                </a:lnTo>
                <a:lnTo>
                  <a:pt x="1840034" y="62002"/>
                </a:lnTo>
                <a:lnTo>
                  <a:pt x="1872006" y="93972"/>
                </a:lnTo>
                <a:lnTo>
                  <a:pt x="1898136" y="131027"/>
                </a:lnTo>
                <a:lnTo>
                  <a:pt x="1917672" y="172414"/>
                </a:lnTo>
                <a:lnTo>
                  <a:pt x="1929863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863" y="4139671"/>
                </a:lnTo>
                <a:lnTo>
                  <a:pt x="1917672" y="4184591"/>
                </a:lnTo>
                <a:lnTo>
                  <a:pt x="1898136" y="4225947"/>
                </a:lnTo>
                <a:lnTo>
                  <a:pt x="1872006" y="4262987"/>
                </a:lnTo>
                <a:lnTo>
                  <a:pt x="1840034" y="4294959"/>
                </a:lnTo>
                <a:lnTo>
                  <a:pt x="1802973" y="4321110"/>
                </a:lnTo>
                <a:lnTo>
                  <a:pt x="1761576" y="4340688"/>
                </a:lnTo>
                <a:lnTo>
                  <a:pt x="1716594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32" name="object 31"/>
          <p:cNvSpPr/>
          <p:nvPr/>
        </p:nvSpPr>
        <p:spPr>
          <a:xfrm>
            <a:off x="706982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79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8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77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764" y="1016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6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8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1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77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76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8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33" name="object 32"/>
          <p:cNvSpPr/>
          <p:nvPr/>
        </p:nvSpPr>
        <p:spPr>
          <a:xfrm>
            <a:off x="7898739" y="4160901"/>
            <a:ext cx="295960" cy="293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4" name="object 33"/>
          <p:cNvSpPr/>
          <p:nvPr/>
        </p:nvSpPr>
        <p:spPr>
          <a:xfrm>
            <a:off x="7818119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4" h="82550">
                <a:moveTo>
                  <a:pt x="416051" y="82296"/>
                </a:moveTo>
                <a:lnTo>
                  <a:pt x="39624" y="82296"/>
                </a:lnTo>
                <a:lnTo>
                  <a:pt x="24125" y="78798"/>
                </a:lnTo>
                <a:lnTo>
                  <a:pt x="11401" y="69913"/>
                </a:lnTo>
                <a:lnTo>
                  <a:pt x="2876" y="56928"/>
                </a:lnTo>
                <a:lnTo>
                  <a:pt x="0" y="41148"/>
                </a:lnTo>
                <a:lnTo>
                  <a:pt x="2876" y="25038"/>
                </a:lnTo>
                <a:lnTo>
                  <a:pt x="11401" y="11944"/>
                </a:lnTo>
                <a:lnTo>
                  <a:pt x="24153" y="3160"/>
                </a:lnTo>
                <a:lnTo>
                  <a:pt x="39624" y="0"/>
                </a:lnTo>
                <a:lnTo>
                  <a:pt x="416051" y="0"/>
                </a:lnTo>
                <a:lnTo>
                  <a:pt x="432132" y="3164"/>
                </a:lnTo>
                <a:lnTo>
                  <a:pt x="445212" y="11907"/>
                </a:lnTo>
                <a:lnTo>
                  <a:pt x="454015" y="24915"/>
                </a:lnTo>
                <a:lnTo>
                  <a:pt x="457238" y="40855"/>
                </a:lnTo>
                <a:lnTo>
                  <a:pt x="454015" y="56805"/>
                </a:lnTo>
                <a:lnTo>
                  <a:pt x="445212" y="69876"/>
                </a:lnTo>
                <a:lnTo>
                  <a:pt x="43210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35" name="object 34"/>
          <p:cNvSpPr/>
          <p:nvPr/>
        </p:nvSpPr>
        <p:spPr>
          <a:xfrm>
            <a:off x="7115556" y="367284"/>
            <a:ext cx="1860803" cy="3761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131569" y="4631054"/>
            <a:ext cx="1045844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支付成功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页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352165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订单列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表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499100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订单详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情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647940" y="4631054"/>
            <a:ext cx="8413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个人中</a:t>
            </a:r>
            <a:r>
              <a:rPr sz="1600" b="1" spc="-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心</a:t>
            </a:r>
            <a:endParaRPr sz="1600" b="1" spc="-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79704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80" h="4357370">
                <a:moveTo>
                  <a:pt x="1668779" y="4357116"/>
                </a:moveTo>
                <a:lnTo>
                  <a:pt x="266699" y="4357116"/>
                </a:lnTo>
                <a:lnTo>
                  <a:pt x="218838" y="4352940"/>
                </a:lnTo>
                <a:lnTo>
                  <a:pt x="173807" y="4340688"/>
                </a:lnTo>
                <a:lnTo>
                  <a:pt x="132348" y="4321110"/>
                </a:lnTo>
                <a:lnTo>
                  <a:pt x="95198" y="4294959"/>
                </a:lnTo>
                <a:lnTo>
                  <a:pt x="63099" y="4262987"/>
                </a:lnTo>
                <a:lnTo>
                  <a:pt x="36790" y="4225947"/>
                </a:lnTo>
                <a:lnTo>
                  <a:pt x="17010" y="4184591"/>
                </a:lnTo>
                <a:lnTo>
                  <a:pt x="4500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500" y="217380"/>
                </a:lnTo>
                <a:lnTo>
                  <a:pt x="17010" y="172414"/>
                </a:lnTo>
                <a:lnTo>
                  <a:pt x="36790" y="131027"/>
                </a:lnTo>
                <a:lnTo>
                  <a:pt x="63099" y="93972"/>
                </a:lnTo>
                <a:lnTo>
                  <a:pt x="95198" y="62002"/>
                </a:lnTo>
                <a:lnTo>
                  <a:pt x="132348" y="35867"/>
                </a:lnTo>
                <a:lnTo>
                  <a:pt x="173807" y="16321"/>
                </a:lnTo>
                <a:lnTo>
                  <a:pt x="218838" y="4114"/>
                </a:lnTo>
                <a:lnTo>
                  <a:pt x="266699" y="0"/>
                </a:lnTo>
                <a:lnTo>
                  <a:pt x="1668779" y="0"/>
                </a:lnTo>
                <a:lnTo>
                  <a:pt x="1716709" y="4114"/>
                </a:lnTo>
                <a:lnTo>
                  <a:pt x="1761790" y="16321"/>
                </a:lnTo>
                <a:lnTo>
                  <a:pt x="1803284" y="35867"/>
                </a:lnTo>
                <a:lnTo>
                  <a:pt x="1840450" y="62002"/>
                </a:lnTo>
                <a:lnTo>
                  <a:pt x="1872549" y="93972"/>
                </a:lnTo>
                <a:lnTo>
                  <a:pt x="1898841" y="131027"/>
                </a:lnTo>
                <a:lnTo>
                  <a:pt x="1918587" y="172414"/>
                </a:lnTo>
                <a:lnTo>
                  <a:pt x="1931046" y="217380"/>
                </a:lnTo>
                <a:lnTo>
                  <a:pt x="1935479" y="265176"/>
                </a:lnTo>
                <a:lnTo>
                  <a:pt x="1935479" y="4091940"/>
                </a:lnTo>
                <a:lnTo>
                  <a:pt x="1931046" y="4139671"/>
                </a:lnTo>
                <a:lnTo>
                  <a:pt x="1918587" y="4184591"/>
                </a:lnTo>
                <a:lnTo>
                  <a:pt x="1898841" y="4225947"/>
                </a:lnTo>
                <a:lnTo>
                  <a:pt x="1872549" y="4262987"/>
                </a:lnTo>
                <a:lnTo>
                  <a:pt x="1840450" y="4294959"/>
                </a:lnTo>
                <a:lnTo>
                  <a:pt x="1803284" y="4321110"/>
                </a:lnTo>
                <a:lnTo>
                  <a:pt x="1761790" y="4340688"/>
                </a:lnTo>
                <a:lnTo>
                  <a:pt x="1716709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2" name="object 11"/>
          <p:cNvSpPr/>
          <p:nvPr/>
        </p:nvSpPr>
        <p:spPr>
          <a:xfrm>
            <a:off x="670928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4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1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6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3" name="object 12"/>
          <p:cNvSpPr/>
          <p:nvPr/>
        </p:nvSpPr>
        <p:spPr>
          <a:xfrm>
            <a:off x="1499844" y="4160901"/>
            <a:ext cx="295960" cy="2933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13"/>
          <p:cNvSpPr/>
          <p:nvPr/>
        </p:nvSpPr>
        <p:spPr>
          <a:xfrm>
            <a:off x="1418844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1" y="82296"/>
                </a:moveTo>
                <a:lnTo>
                  <a:pt x="41147" y="82296"/>
                </a:lnTo>
                <a:lnTo>
                  <a:pt x="24982" y="78798"/>
                </a:lnTo>
                <a:lnTo>
                  <a:pt x="11877" y="69913"/>
                </a:lnTo>
                <a:lnTo>
                  <a:pt x="3114" y="56928"/>
                </a:lnTo>
                <a:lnTo>
                  <a:pt x="0" y="41148"/>
                </a:lnTo>
                <a:lnTo>
                  <a:pt x="3114" y="25038"/>
                </a:lnTo>
                <a:lnTo>
                  <a:pt x="11877" y="11944"/>
                </a:lnTo>
                <a:lnTo>
                  <a:pt x="25012" y="3160"/>
                </a:lnTo>
                <a:lnTo>
                  <a:pt x="41147" y="0"/>
                </a:lnTo>
                <a:lnTo>
                  <a:pt x="416051" y="0"/>
                </a:lnTo>
                <a:lnTo>
                  <a:pt x="432353" y="3164"/>
                </a:lnTo>
                <a:lnTo>
                  <a:pt x="445546" y="11907"/>
                </a:lnTo>
                <a:lnTo>
                  <a:pt x="454390" y="24915"/>
                </a:lnTo>
                <a:lnTo>
                  <a:pt x="457619" y="40855"/>
                </a:lnTo>
                <a:lnTo>
                  <a:pt x="454390" y="56805"/>
                </a:lnTo>
                <a:lnTo>
                  <a:pt x="445546" y="69876"/>
                </a:lnTo>
                <a:lnTo>
                  <a:pt x="43232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2799588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10" h="4357370">
                <a:moveTo>
                  <a:pt x="1668779" y="4357116"/>
                </a:moveTo>
                <a:lnTo>
                  <a:pt x="265175" y="4357116"/>
                </a:lnTo>
                <a:lnTo>
                  <a:pt x="217504" y="4352940"/>
                </a:lnTo>
                <a:lnTo>
                  <a:pt x="172629" y="4340688"/>
                </a:lnTo>
                <a:lnTo>
                  <a:pt x="131303" y="4321110"/>
                </a:lnTo>
                <a:lnTo>
                  <a:pt x="94278" y="4294959"/>
                </a:lnTo>
                <a:lnTo>
                  <a:pt x="62307" y="4262987"/>
                </a:lnTo>
                <a:lnTo>
                  <a:pt x="36141" y="4225947"/>
                </a:lnTo>
                <a:lnTo>
                  <a:pt x="16533" y="4184591"/>
                </a:lnTo>
                <a:lnTo>
                  <a:pt x="423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235" y="217380"/>
                </a:lnTo>
                <a:lnTo>
                  <a:pt x="16533" y="172414"/>
                </a:lnTo>
                <a:lnTo>
                  <a:pt x="36141" y="131027"/>
                </a:lnTo>
                <a:lnTo>
                  <a:pt x="62307" y="93972"/>
                </a:lnTo>
                <a:lnTo>
                  <a:pt x="94278" y="62002"/>
                </a:lnTo>
                <a:lnTo>
                  <a:pt x="131303" y="35867"/>
                </a:lnTo>
                <a:lnTo>
                  <a:pt x="172629" y="16321"/>
                </a:lnTo>
                <a:lnTo>
                  <a:pt x="217504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443" y="4114"/>
                </a:lnTo>
                <a:lnTo>
                  <a:pt x="1761312" y="16321"/>
                </a:lnTo>
                <a:lnTo>
                  <a:pt x="1802635" y="35867"/>
                </a:lnTo>
                <a:lnTo>
                  <a:pt x="1839658" y="62002"/>
                </a:lnTo>
                <a:lnTo>
                  <a:pt x="1871629" y="93972"/>
                </a:lnTo>
                <a:lnTo>
                  <a:pt x="1897797" y="131027"/>
                </a:lnTo>
                <a:lnTo>
                  <a:pt x="1917409" y="172414"/>
                </a:lnTo>
                <a:lnTo>
                  <a:pt x="1929713" y="217380"/>
                </a:lnTo>
                <a:lnTo>
                  <a:pt x="1933956" y="265176"/>
                </a:lnTo>
                <a:lnTo>
                  <a:pt x="1933956" y="4091940"/>
                </a:lnTo>
                <a:lnTo>
                  <a:pt x="1929713" y="4139671"/>
                </a:lnTo>
                <a:lnTo>
                  <a:pt x="1917409" y="4184591"/>
                </a:lnTo>
                <a:lnTo>
                  <a:pt x="1897797" y="4225947"/>
                </a:lnTo>
                <a:lnTo>
                  <a:pt x="1871629" y="4262987"/>
                </a:lnTo>
                <a:lnTo>
                  <a:pt x="1839658" y="4294959"/>
                </a:lnTo>
                <a:lnTo>
                  <a:pt x="1802635" y="4321110"/>
                </a:lnTo>
                <a:lnTo>
                  <a:pt x="1761312" y="4340688"/>
                </a:lnTo>
                <a:lnTo>
                  <a:pt x="1716443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/>
          <p:nvPr/>
        </p:nvSpPr>
        <p:spPr>
          <a:xfrm>
            <a:off x="278992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60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60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60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60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60" h="4368800">
                <a:moveTo>
                  <a:pt x="1820671" y="38100"/>
                </a:moveTo>
                <a:lnTo>
                  <a:pt x="1777999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60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60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60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6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60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60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77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60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764" y="1016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60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60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60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60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60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60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60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60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60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60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60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60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60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60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60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60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60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60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60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60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60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60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60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60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60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60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60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60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60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60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60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60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60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60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60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60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60" h="4368800">
                <a:moveTo>
                  <a:pt x="122046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77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6" y="4305300"/>
                </a:lnTo>
                <a:close/>
              </a:path>
              <a:path w="1953260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76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60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60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60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60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60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60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60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7" name="object 16"/>
          <p:cNvSpPr/>
          <p:nvPr/>
        </p:nvSpPr>
        <p:spPr>
          <a:xfrm>
            <a:off x="3618839" y="4160901"/>
            <a:ext cx="295960" cy="29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8" name="object 17"/>
          <p:cNvSpPr/>
          <p:nvPr/>
        </p:nvSpPr>
        <p:spPr>
          <a:xfrm>
            <a:off x="3537203" y="243840"/>
            <a:ext cx="458470" cy="82550"/>
          </a:xfrm>
          <a:custGeom>
            <a:avLst/>
            <a:gdLst/>
            <a:ahLst/>
            <a:cxnLst/>
            <a:rect l="l" t="t" r="r" b="b"/>
            <a:pathLst>
              <a:path w="458470" h="82550">
                <a:moveTo>
                  <a:pt x="417575" y="82296"/>
                </a:moveTo>
                <a:lnTo>
                  <a:pt x="41148" y="82296"/>
                </a:lnTo>
                <a:lnTo>
                  <a:pt x="25339" y="78798"/>
                </a:lnTo>
                <a:lnTo>
                  <a:pt x="12353" y="69913"/>
                </a:lnTo>
                <a:lnTo>
                  <a:pt x="3471" y="56928"/>
                </a:lnTo>
                <a:lnTo>
                  <a:pt x="0" y="41148"/>
                </a:lnTo>
                <a:lnTo>
                  <a:pt x="3471" y="25038"/>
                </a:lnTo>
                <a:lnTo>
                  <a:pt x="12353" y="11944"/>
                </a:lnTo>
                <a:lnTo>
                  <a:pt x="25368" y="3160"/>
                </a:lnTo>
                <a:lnTo>
                  <a:pt x="41148" y="0"/>
                </a:lnTo>
                <a:lnTo>
                  <a:pt x="417575" y="0"/>
                </a:lnTo>
                <a:lnTo>
                  <a:pt x="433363" y="3164"/>
                </a:lnTo>
                <a:lnTo>
                  <a:pt x="446292" y="11907"/>
                </a:lnTo>
                <a:lnTo>
                  <a:pt x="455039" y="24915"/>
                </a:lnTo>
                <a:lnTo>
                  <a:pt x="458254" y="40855"/>
                </a:lnTo>
                <a:lnTo>
                  <a:pt x="455039" y="56805"/>
                </a:lnTo>
                <a:lnTo>
                  <a:pt x="446292" y="69876"/>
                </a:lnTo>
                <a:lnTo>
                  <a:pt x="433335" y="78802"/>
                </a:lnTo>
                <a:lnTo>
                  <a:pt x="417575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19" name="object 18"/>
          <p:cNvSpPr/>
          <p:nvPr/>
        </p:nvSpPr>
        <p:spPr>
          <a:xfrm>
            <a:off x="4943855" y="16916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79" h="4357370">
                <a:moveTo>
                  <a:pt x="1668779" y="4357116"/>
                </a:moveTo>
                <a:lnTo>
                  <a:pt x="266700" y="4357116"/>
                </a:lnTo>
                <a:lnTo>
                  <a:pt x="218800" y="4352940"/>
                </a:lnTo>
                <a:lnTo>
                  <a:pt x="173742" y="4340688"/>
                </a:lnTo>
                <a:lnTo>
                  <a:pt x="132263" y="4321110"/>
                </a:lnTo>
                <a:lnTo>
                  <a:pt x="95104" y="4294959"/>
                </a:lnTo>
                <a:lnTo>
                  <a:pt x="63005" y="4262987"/>
                </a:lnTo>
                <a:lnTo>
                  <a:pt x="36705" y="4225947"/>
                </a:lnTo>
                <a:lnTo>
                  <a:pt x="16945" y="4184591"/>
                </a:lnTo>
                <a:lnTo>
                  <a:pt x="4463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463" y="217380"/>
                </a:lnTo>
                <a:lnTo>
                  <a:pt x="16945" y="172414"/>
                </a:lnTo>
                <a:lnTo>
                  <a:pt x="36705" y="131027"/>
                </a:lnTo>
                <a:lnTo>
                  <a:pt x="63005" y="93972"/>
                </a:lnTo>
                <a:lnTo>
                  <a:pt x="95104" y="62002"/>
                </a:lnTo>
                <a:lnTo>
                  <a:pt x="132263" y="35867"/>
                </a:lnTo>
                <a:lnTo>
                  <a:pt x="173742" y="16321"/>
                </a:lnTo>
                <a:lnTo>
                  <a:pt x="218800" y="4114"/>
                </a:lnTo>
                <a:lnTo>
                  <a:pt x="266700" y="0"/>
                </a:lnTo>
                <a:lnTo>
                  <a:pt x="1668779" y="0"/>
                </a:lnTo>
                <a:lnTo>
                  <a:pt x="1716671" y="4114"/>
                </a:lnTo>
                <a:lnTo>
                  <a:pt x="1761724" y="16321"/>
                </a:lnTo>
                <a:lnTo>
                  <a:pt x="1803199" y="35867"/>
                </a:lnTo>
                <a:lnTo>
                  <a:pt x="1840356" y="62002"/>
                </a:lnTo>
                <a:lnTo>
                  <a:pt x="1872455" y="93972"/>
                </a:lnTo>
                <a:lnTo>
                  <a:pt x="1898757" y="131027"/>
                </a:lnTo>
                <a:lnTo>
                  <a:pt x="1918521" y="172414"/>
                </a:lnTo>
                <a:lnTo>
                  <a:pt x="1931009" y="217380"/>
                </a:lnTo>
                <a:lnTo>
                  <a:pt x="1935479" y="265176"/>
                </a:lnTo>
                <a:lnTo>
                  <a:pt x="1935479" y="4091940"/>
                </a:lnTo>
                <a:lnTo>
                  <a:pt x="1931009" y="4139671"/>
                </a:lnTo>
                <a:lnTo>
                  <a:pt x="1918521" y="4184591"/>
                </a:lnTo>
                <a:lnTo>
                  <a:pt x="1898757" y="4225947"/>
                </a:lnTo>
                <a:lnTo>
                  <a:pt x="1872455" y="4262987"/>
                </a:lnTo>
                <a:lnTo>
                  <a:pt x="1840356" y="4294959"/>
                </a:lnTo>
                <a:lnTo>
                  <a:pt x="1803199" y="4321110"/>
                </a:lnTo>
                <a:lnTo>
                  <a:pt x="1761724" y="4340688"/>
                </a:lnTo>
                <a:lnTo>
                  <a:pt x="1716671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0" name="object 19"/>
          <p:cNvSpPr/>
          <p:nvPr/>
        </p:nvSpPr>
        <p:spPr>
          <a:xfrm>
            <a:off x="493495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69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69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19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1" y="38100"/>
                </a:moveTo>
                <a:lnTo>
                  <a:pt x="1777999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1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5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7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1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3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1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2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5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6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1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1" name="object 20"/>
          <p:cNvSpPr/>
          <p:nvPr/>
        </p:nvSpPr>
        <p:spPr>
          <a:xfrm>
            <a:off x="5763869" y="4160901"/>
            <a:ext cx="295960" cy="2933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" name="object 21"/>
          <p:cNvSpPr/>
          <p:nvPr/>
        </p:nvSpPr>
        <p:spPr>
          <a:xfrm>
            <a:off x="5682996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5" h="82550">
                <a:moveTo>
                  <a:pt x="416051" y="82296"/>
                </a:moveTo>
                <a:lnTo>
                  <a:pt x="41148" y="82296"/>
                </a:lnTo>
                <a:lnTo>
                  <a:pt x="24910" y="78798"/>
                </a:lnTo>
                <a:lnTo>
                  <a:pt x="11782" y="69913"/>
                </a:lnTo>
                <a:lnTo>
                  <a:pt x="3043" y="56928"/>
                </a:lnTo>
                <a:lnTo>
                  <a:pt x="0" y="41148"/>
                </a:lnTo>
                <a:lnTo>
                  <a:pt x="3043" y="25038"/>
                </a:lnTo>
                <a:lnTo>
                  <a:pt x="11782" y="11944"/>
                </a:lnTo>
                <a:lnTo>
                  <a:pt x="24940" y="3160"/>
                </a:lnTo>
                <a:lnTo>
                  <a:pt x="41148" y="0"/>
                </a:lnTo>
                <a:lnTo>
                  <a:pt x="416051" y="0"/>
                </a:lnTo>
                <a:lnTo>
                  <a:pt x="432279" y="3164"/>
                </a:lnTo>
                <a:lnTo>
                  <a:pt x="445435" y="11907"/>
                </a:lnTo>
                <a:lnTo>
                  <a:pt x="454265" y="24915"/>
                </a:lnTo>
                <a:lnTo>
                  <a:pt x="457492" y="40855"/>
                </a:lnTo>
                <a:lnTo>
                  <a:pt x="454265" y="56805"/>
                </a:lnTo>
                <a:lnTo>
                  <a:pt x="445435" y="69876"/>
                </a:lnTo>
                <a:lnTo>
                  <a:pt x="432251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3" name="object 22"/>
          <p:cNvSpPr/>
          <p:nvPr/>
        </p:nvSpPr>
        <p:spPr>
          <a:xfrm>
            <a:off x="7094219" y="169163"/>
            <a:ext cx="1934210" cy="4357370"/>
          </a:xfrm>
          <a:custGeom>
            <a:avLst/>
            <a:gdLst/>
            <a:ahLst/>
            <a:cxnLst/>
            <a:rect l="l" t="t" r="r" b="b"/>
            <a:pathLst>
              <a:path w="1934209" h="4357370">
                <a:moveTo>
                  <a:pt x="1668779" y="4357116"/>
                </a:moveTo>
                <a:lnTo>
                  <a:pt x="265175" y="4357116"/>
                </a:lnTo>
                <a:lnTo>
                  <a:pt x="217655" y="4352940"/>
                </a:lnTo>
                <a:lnTo>
                  <a:pt x="172893" y="4340688"/>
                </a:lnTo>
                <a:lnTo>
                  <a:pt x="131642" y="4321110"/>
                </a:lnTo>
                <a:lnTo>
                  <a:pt x="94655" y="4294959"/>
                </a:lnTo>
                <a:lnTo>
                  <a:pt x="62683" y="4262987"/>
                </a:lnTo>
                <a:lnTo>
                  <a:pt x="36480" y="4225947"/>
                </a:lnTo>
                <a:lnTo>
                  <a:pt x="16796" y="4184591"/>
                </a:lnTo>
                <a:lnTo>
                  <a:pt x="4385" y="4139671"/>
                </a:lnTo>
                <a:lnTo>
                  <a:pt x="0" y="4091940"/>
                </a:lnTo>
                <a:lnTo>
                  <a:pt x="0" y="265176"/>
                </a:lnTo>
                <a:lnTo>
                  <a:pt x="4385" y="217380"/>
                </a:lnTo>
                <a:lnTo>
                  <a:pt x="16796" y="172414"/>
                </a:lnTo>
                <a:lnTo>
                  <a:pt x="36480" y="131027"/>
                </a:lnTo>
                <a:lnTo>
                  <a:pt x="62683" y="93972"/>
                </a:lnTo>
                <a:lnTo>
                  <a:pt x="94655" y="62002"/>
                </a:lnTo>
                <a:lnTo>
                  <a:pt x="131642" y="35867"/>
                </a:lnTo>
                <a:lnTo>
                  <a:pt x="172893" y="16321"/>
                </a:lnTo>
                <a:lnTo>
                  <a:pt x="217655" y="4114"/>
                </a:lnTo>
                <a:lnTo>
                  <a:pt x="265175" y="0"/>
                </a:lnTo>
                <a:lnTo>
                  <a:pt x="1668779" y="0"/>
                </a:lnTo>
                <a:lnTo>
                  <a:pt x="1716594" y="4114"/>
                </a:lnTo>
                <a:lnTo>
                  <a:pt x="1761576" y="16321"/>
                </a:lnTo>
                <a:lnTo>
                  <a:pt x="1802973" y="35867"/>
                </a:lnTo>
                <a:lnTo>
                  <a:pt x="1840034" y="62002"/>
                </a:lnTo>
                <a:lnTo>
                  <a:pt x="1872006" y="93972"/>
                </a:lnTo>
                <a:lnTo>
                  <a:pt x="1898136" y="131027"/>
                </a:lnTo>
                <a:lnTo>
                  <a:pt x="1917672" y="172414"/>
                </a:lnTo>
                <a:lnTo>
                  <a:pt x="1929863" y="217380"/>
                </a:lnTo>
                <a:lnTo>
                  <a:pt x="1933955" y="265176"/>
                </a:lnTo>
                <a:lnTo>
                  <a:pt x="1933955" y="4091940"/>
                </a:lnTo>
                <a:lnTo>
                  <a:pt x="1929863" y="4139671"/>
                </a:lnTo>
                <a:lnTo>
                  <a:pt x="1917672" y="4184591"/>
                </a:lnTo>
                <a:lnTo>
                  <a:pt x="1898136" y="4225947"/>
                </a:lnTo>
                <a:lnTo>
                  <a:pt x="1872006" y="4262987"/>
                </a:lnTo>
                <a:lnTo>
                  <a:pt x="1840034" y="4294959"/>
                </a:lnTo>
                <a:lnTo>
                  <a:pt x="1802973" y="4321110"/>
                </a:lnTo>
                <a:lnTo>
                  <a:pt x="1761576" y="4340688"/>
                </a:lnTo>
                <a:lnTo>
                  <a:pt x="1716594" y="4352940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24" name="object 23"/>
          <p:cNvSpPr/>
          <p:nvPr/>
        </p:nvSpPr>
        <p:spPr>
          <a:xfrm>
            <a:off x="7085063" y="159092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39" y="12700"/>
                </a:lnTo>
                <a:lnTo>
                  <a:pt x="1791538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59" y="38100"/>
                </a:moveTo>
                <a:lnTo>
                  <a:pt x="132587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59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642" y="50800"/>
                </a:lnTo>
                <a:lnTo>
                  <a:pt x="121424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617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1835" y="38100"/>
                </a:lnTo>
                <a:lnTo>
                  <a:pt x="1842617" y="50800"/>
                </a:lnTo>
                <a:close/>
              </a:path>
              <a:path w="1953259" h="4368800">
                <a:moveTo>
                  <a:pt x="93852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100241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3" y="76200"/>
                </a:lnTo>
                <a:lnTo>
                  <a:pt x="103073" y="76200"/>
                </a:lnTo>
                <a:lnTo>
                  <a:pt x="93852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6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2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018" y="50800"/>
                </a:lnTo>
                <a:lnTo>
                  <a:pt x="1863001" y="63500"/>
                </a:lnTo>
                <a:lnTo>
                  <a:pt x="1872551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941" y="127000"/>
                </a:lnTo>
                <a:lnTo>
                  <a:pt x="47104" y="1143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73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59" y="4102100"/>
                </a:moveTo>
                <a:lnTo>
                  <a:pt x="1934121" y="4102100"/>
                </a:lnTo>
                <a:lnTo>
                  <a:pt x="1934209" y="266700"/>
                </a:lnTo>
                <a:lnTo>
                  <a:pt x="1953259" y="266700"/>
                </a:lnTo>
                <a:lnTo>
                  <a:pt x="1953259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5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6850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7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409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409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0" y="4292600"/>
                </a:lnTo>
                <a:lnTo>
                  <a:pt x="71589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3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2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670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100241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018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3713" y="4343400"/>
                </a:lnTo>
                <a:lnTo>
                  <a:pt x="132587" y="43307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546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20672" y="4330700"/>
                </a:lnTo>
                <a:lnTo>
                  <a:pt x="1809546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2788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25" name="object 24"/>
          <p:cNvSpPr/>
          <p:nvPr/>
        </p:nvSpPr>
        <p:spPr>
          <a:xfrm>
            <a:off x="7913979" y="4160901"/>
            <a:ext cx="295960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5"/>
          <p:cNvSpPr/>
          <p:nvPr/>
        </p:nvSpPr>
        <p:spPr>
          <a:xfrm>
            <a:off x="7833359" y="24384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4" h="82550">
                <a:moveTo>
                  <a:pt x="416051" y="82296"/>
                </a:moveTo>
                <a:lnTo>
                  <a:pt x="39624" y="82296"/>
                </a:lnTo>
                <a:lnTo>
                  <a:pt x="24125" y="78798"/>
                </a:lnTo>
                <a:lnTo>
                  <a:pt x="11401" y="69913"/>
                </a:lnTo>
                <a:lnTo>
                  <a:pt x="2876" y="56928"/>
                </a:lnTo>
                <a:lnTo>
                  <a:pt x="0" y="41148"/>
                </a:lnTo>
                <a:lnTo>
                  <a:pt x="2876" y="25038"/>
                </a:lnTo>
                <a:lnTo>
                  <a:pt x="11401" y="11944"/>
                </a:lnTo>
                <a:lnTo>
                  <a:pt x="24153" y="3160"/>
                </a:lnTo>
                <a:lnTo>
                  <a:pt x="39624" y="0"/>
                </a:lnTo>
                <a:lnTo>
                  <a:pt x="416051" y="0"/>
                </a:lnTo>
                <a:lnTo>
                  <a:pt x="432132" y="3164"/>
                </a:lnTo>
                <a:lnTo>
                  <a:pt x="445212" y="11907"/>
                </a:lnTo>
                <a:lnTo>
                  <a:pt x="454015" y="24915"/>
                </a:lnTo>
                <a:lnTo>
                  <a:pt x="457238" y="40855"/>
                </a:lnTo>
                <a:lnTo>
                  <a:pt x="454015" y="56805"/>
                </a:lnTo>
                <a:lnTo>
                  <a:pt x="445212" y="69876"/>
                </a:lnTo>
                <a:lnTo>
                  <a:pt x="432105" y="78802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27" name="object 26"/>
          <p:cNvSpPr/>
          <p:nvPr/>
        </p:nvSpPr>
        <p:spPr>
          <a:xfrm>
            <a:off x="708659" y="367284"/>
            <a:ext cx="1879091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8" name="object 27"/>
          <p:cNvSpPr/>
          <p:nvPr/>
        </p:nvSpPr>
        <p:spPr>
          <a:xfrm>
            <a:off x="7129271" y="365759"/>
            <a:ext cx="1863852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9" name="object 28"/>
          <p:cNvSpPr/>
          <p:nvPr/>
        </p:nvSpPr>
        <p:spPr>
          <a:xfrm>
            <a:off x="2854451" y="365759"/>
            <a:ext cx="1824227" cy="3762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0" name="object 29"/>
          <p:cNvSpPr/>
          <p:nvPr/>
        </p:nvSpPr>
        <p:spPr>
          <a:xfrm>
            <a:off x="4985003" y="367284"/>
            <a:ext cx="1853183" cy="3761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30"/>
          <p:cNvSpPr/>
          <p:nvPr/>
        </p:nvSpPr>
        <p:spPr>
          <a:xfrm>
            <a:off x="339852" y="0"/>
            <a:ext cx="6096" cy="514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2" name="object 31"/>
          <p:cNvSpPr/>
          <p:nvPr/>
        </p:nvSpPr>
        <p:spPr>
          <a:xfrm>
            <a:off x="34220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3" name="object 32"/>
          <p:cNvSpPr/>
          <p:nvPr/>
        </p:nvSpPr>
        <p:spPr>
          <a:xfrm>
            <a:off x="342201" y="2497835"/>
            <a:ext cx="0" cy="2646045"/>
          </a:xfrm>
          <a:custGeom>
            <a:avLst/>
            <a:gdLst/>
            <a:ahLst/>
            <a:cxnLst/>
            <a:rect l="l" t="t" r="r" b="b"/>
            <a:pathLst>
              <a:path h="2646045">
                <a:moveTo>
                  <a:pt x="0" y="0"/>
                </a:moveTo>
                <a:lnTo>
                  <a:pt x="0" y="2645664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5" name="object 34"/>
          <p:cNvSpPr txBox="1"/>
          <p:nvPr/>
        </p:nvSpPr>
        <p:spPr>
          <a:xfrm>
            <a:off x="144779" y="511809"/>
            <a:ext cx="394970" cy="198183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3180" marR="37465" indent="52070" algn="just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 程 序 选 品 下 单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</a:t>
            </a: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收银终端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3191" y="0"/>
            <a:ext cx="6096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5" name="object 4"/>
          <p:cNvSpPr/>
          <p:nvPr/>
        </p:nvSpPr>
        <p:spPr>
          <a:xfrm>
            <a:off x="395541" y="2795016"/>
            <a:ext cx="0" cy="2348865"/>
          </a:xfrm>
          <a:custGeom>
            <a:avLst/>
            <a:gdLst/>
            <a:ahLst/>
            <a:cxnLst/>
            <a:rect l="l" t="t" r="r" b="b"/>
            <a:pathLst>
              <a:path h="2348865">
                <a:moveTo>
                  <a:pt x="0" y="0"/>
                </a:moveTo>
                <a:lnTo>
                  <a:pt x="0" y="2348484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251459" y="511809"/>
            <a:ext cx="288290" cy="222758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 银 终 端</a:t>
            </a:r>
            <a:endParaRPr sz="16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b="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收 银 机 端</a:t>
            </a:r>
            <a:endParaRPr sz="1600" b="0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20268" y="30480"/>
            <a:ext cx="4024883" cy="2298192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9" name="object 8"/>
          <p:cNvSpPr txBox="1"/>
          <p:nvPr/>
        </p:nvSpPr>
        <p:spPr>
          <a:xfrm>
            <a:off x="662940" y="882650"/>
            <a:ext cx="159385" cy="55054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883919" y="80772"/>
            <a:ext cx="3720083" cy="217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10"/>
          <p:cNvSpPr/>
          <p:nvPr/>
        </p:nvSpPr>
        <p:spPr>
          <a:xfrm>
            <a:off x="1964435" y="1580388"/>
            <a:ext cx="4562856" cy="238506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12" name="object 11"/>
          <p:cNvSpPr/>
          <p:nvPr/>
        </p:nvSpPr>
        <p:spPr>
          <a:xfrm>
            <a:off x="2321051" y="1638300"/>
            <a:ext cx="4146804" cy="226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12"/>
          <p:cNvSpPr txBox="1"/>
          <p:nvPr/>
        </p:nvSpPr>
        <p:spPr>
          <a:xfrm>
            <a:off x="2055952" y="2306802"/>
            <a:ext cx="15938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收银台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4480559" y="2670048"/>
            <a:ext cx="4556760" cy="2432304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4847844" y="2734055"/>
            <a:ext cx="4140707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object 15"/>
          <p:cNvSpPr txBox="1"/>
          <p:nvPr/>
        </p:nvSpPr>
        <p:spPr>
          <a:xfrm>
            <a:off x="4591507" y="3167862"/>
            <a:ext cx="159385" cy="14344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会员卡支付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5426710" y="674370"/>
            <a:ext cx="14458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选择商品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产品加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7061199" y="1839594"/>
            <a:ext cx="12490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收银结账，可选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折扣键位进行打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折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1141094" y="4354880"/>
            <a:ext cx="2588260" cy="325120"/>
          </a:xfrm>
          <a:custGeom>
            <a:avLst/>
            <a:gdLst/>
            <a:ahLst/>
            <a:cxnLst/>
            <a:rect l="l" t="t" r="r" b="b"/>
            <a:pathLst>
              <a:path w="2588260" h="325120">
                <a:moveTo>
                  <a:pt x="2194885" y="319913"/>
                </a:moveTo>
                <a:lnTo>
                  <a:pt x="2061349" y="319913"/>
                </a:lnTo>
                <a:lnTo>
                  <a:pt x="2134765" y="318461"/>
                </a:lnTo>
                <a:lnTo>
                  <a:pt x="2204871" y="314238"/>
                </a:lnTo>
                <a:lnTo>
                  <a:pt x="2270932" y="307443"/>
                </a:lnTo>
                <a:lnTo>
                  <a:pt x="2332214" y="298276"/>
                </a:lnTo>
                <a:lnTo>
                  <a:pt x="2387980" y="286934"/>
                </a:lnTo>
                <a:lnTo>
                  <a:pt x="2437495" y="273618"/>
                </a:lnTo>
                <a:lnTo>
                  <a:pt x="2480023" y="258526"/>
                </a:lnTo>
                <a:lnTo>
                  <a:pt x="2514830" y="241857"/>
                </a:lnTo>
                <a:lnTo>
                  <a:pt x="2558340" y="204574"/>
                </a:lnTo>
                <a:lnTo>
                  <a:pt x="2565565" y="184378"/>
                </a:lnTo>
                <a:lnTo>
                  <a:pt x="2565565" y="182803"/>
                </a:lnTo>
                <a:lnTo>
                  <a:pt x="2524786" y="127846"/>
                </a:lnTo>
                <a:lnTo>
                  <a:pt x="2477980" y="104135"/>
                </a:lnTo>
                <a:lnTo>
                  <a:pt x="2417267" y="83527"/>
                </a:lnTo>
                <a:lnTo>
                  <a:pt x="2374205" y="73903"/>
                </a:lnTo>
                <a:lnTo>
                  <a:pt x="2327900" y="65381"/>
                </a:lnTo>
                <a:lnTo>
                  <a:pt x="2278742" y="58099"/>
                </a:lnTo>
                <a:lnTo>
                  <a:pt x="2227119" y="52196"/>
                </a:lnTo>
                <a:lnTo>
                  <a:pt x="2173420" y="47808"/>
                </a:lnTo>
                <a:lnTo>
                  <a:pt x="2118034" y="45074"/>
                </a:lnTo>
                <a:lnTo>
                  <a:pt x="2061349" y="44132"/>
                </a:lnTo>
                <a:lnTo>
                  <a:pt x="682180" y="44132"/>
                </a:lnTo>
                <a:lnTo>
                  <a:pt x="572222" y="42391"/>
                </a:lnTo>
                <a:lnTo>
                  <a:pt x="386808" y="36958"/>
                </a:lnTo>
                <a:lnTo>
                  <a:pt x="310217" y="33522"/>
                </a:lnTo>
                <a:lnTo>
                  <a:pt x="243615" y="29776"/>
                </a:lnTo>
                <a:lnTo>
                  <a:pt x="186432" y="25848"/>
                </a:lnTo>
                <a:lnTo>
                  <a:pt x="138102" y="21864"/>
                </a:lnTo>
                <a:lnTo>
                  <a:pt x="98058" y="17953"/>
                </a:lnTo>
                <a:lnTo>
                  <a:pt x="40554" y="10859"/>
                </a:lnTo>
                <a:lnTo>
                  <a:pt x="2250" y="3948"/>
                </a:lnTo>
                <a:lnTo>
                  <a:pt x="0" y="3149"/>
                </a:lnTo>
                <a:lnTo>
                  <a:pt x="14833" y="0"/>
                </a:lnTo>
                <a:lnTo>
                  <a:pt x="14833" y="1574"/>
                </a:lnTo>
                <a:lnTo>
                  <a:pt x="22250" y="1574"/>
                </a:lnTo>
                <a:lnTo>
                  <a:pt x="29654" y="3149"/>
                </a:lnTo>
                <a:lnTo>
                  <a:pt x="37071" y="3149"/>
                </a:lnTo>
                <a:lnTo>
                  <a:pt x="44488" y="4724"/>
                </a:lnTo>
                <a:lnTo>
                  <a:pt x="85272" y="10444"/>
                </a:lnTo>
                <a:lnTo>
                  <a:pt x="176442" y="19910"/>
                </a:lnTo>
                <a:lnTo>
                  <a:pt x="283940" y="27349"/>
                </a:lnTo>
                <a:lnTo>
                  <a:pt x="375828" y="31786"/>
                </a:lnTo>
                <a:lnTo>
                  <a:pt x="546002" y="37090"/>
                </a:lnTo>
                <a:lnTo>
                  <a:pt x="682180" y="39395"/>
                </a:lnTo>
                <a:lnTo>
                  <a:pt x="2061349" y="39395"/>
                </a:lnTo>
                <a:lnTo>
                  <a:pt x="2121191" y="40346"/>
                </a:lnTo>
                <a:lnTo>
                  <a:pt x="2179604" y="43144"/>
                </a:lnTo>
                <a:lnTo>
                  <a:pt x="2236071" y="47707"/>
                </a:lnTo>
                <a:lnTo>
                  <a:pt x="2290073" y="53952"/>
                </a:lnTo>
                <a:lnTo>
                  <a:pt x="2341090" y="61797"/>
                </a:lnTo>
                <a:lnTo>
                  <a:pt x="2388606" y="71158"/>
                </a:lnTo>
                <a:lnTo>
                  <a:pt x="2432100" y="81953"/>
                </a:lnTo>
                <a:lnTo>
                  <a:pt x="2497097" y="102806"/>
                </a:lnTo>
                <a:lnTo>
                  <a:pt x="2546105" y="127058"/>
                </a:lnTo>
                <a:lnTo>
                  <a:pt x="2577040" y="153971"/>
                </a:lnTo>
                <a:lnTo>
                  <a:pt x="2587815" y="182803"/>
                </a:lnTo>
                <a:lnTo>
                  <a:pt x="2587815" y="185953"/>
                </a:lnTo>
                <a:lnTo>
                  <a:pt x="2566325" y="222495"/>
                </a:lnTo>
                <a:lnTo>
                  <a:pt x="2512292" y="255532"/>
                </a:lnTo>
                <a:lnTo>
                  <a:pt x="2474488" y="270299"/>
                </a:lnTo>
                <a:lnTo>
                  <a:pt x="2430248" y="283665"/>
                </a:lnTo>
                <a:lnTo>
                  <a:pt x="2380137" y="295455"/>
                </a:lnTo>
                <a:lnTo>
                  <a:pt x="2324722" y="305494"/>
                </a:lnTo>
                <a:lnTo>
                  <a:pt x="2264569" y="313606"/>
                </a:lnTo>
                <a:lnTo>
                  <a:pt x="2200245" y="319618"/>
                </a:lnTo>
                <a:lnTo>
                  <a:pt x="2194885" y="319913"/>
                </a:lnTo>
                <a:close/>
              </a:path>
              <a:path w="2588260" h="325120">
                <a:moveTo>
                  <a:pt x="2061349" y="324637"/>
                </a:moveTo>
                <a:lnTo>
                  <a:pt x="652513" y="324637"/>
                </a:lnTo>
                <a:lnTo>
                  <a:pt x="486721" y="322644"/>
                </a:lnTo>
                <a:lnTo>
                  <a:pt x="329771" y="317912"/>
                </a:lnTo>
                <a:lnTo>
                  <a:pt x="219909" y="312511"/>
                </a:lnTo>
                <a:lnTo>
                  <a:pt x="167759" y="309073"/>
                </a:lnTo>
                <a:lnTo>
                  <a:pt x="118736" y="305118"/>
                </a:lnTo>
                <a:lnTo>
                  <a:pt x="73799" y="300628"/>
                </a:lnTo>
                <a:lnTo>
                  <a:pt x="33901" y="295583"/>
                </a:lnTo>
                <a:lnTo>
                  <a:pt x="0" y="289966"/>
                </a:lnTo>
                <a:lnTo>
                  <a:pt x="14833" y="286816"/>
                </a:lnTo>
                <a:lnTo>
                  <a:pt x="48986" y="292606"/>
                </a:lnTo>
                <a:lnTo>
                  <a:pt x="92869" y="297816"/>
                </a:lnTo>
                <a:lnTo>
                  <a:pt x="144405" y="302446"/>
                </a:lnTo>
                <a:lnTo>
                  <a:pt x="201519" y="306497"/>
                </a:lnTo>
                <a:lnTo>
                  <a:pt x="262135" y="309969"/>
                </a:lnTo>
                <a:lnTo>
                  <a:pt x="385572" y="315175"/>
                </a:lnTo>
                <a:lnTo>
                  <a:pt x="486721" y="317914"/>
                </a:lnTo>
                <a:lnTo>
                  <a:pt x="652513" y="319913"/>
                </a:lnTo>
                <a:lnTo>
                  <a:pt x="2194885" y="319913"/>
                </a:lnTo>
                <a:lnTo>
                  <a:pt x="2132317" y="323353"/>
                </a:lnTo>
                <a:lnTo>
                  <a:pt x="2061349" y="32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28" name="object 27"/>
          <p:cNvSpPr txBox="1"/>
          <p:nvPr/>
        </p:nvSpPr>
        <p:spPr>
          <a:xfrm>
            <a:off x="1203960" y="4426585"/>
            <a:ext cx="25831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扫码支付-查询会员信息-会员卡支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5"/>
          <p:cNvSpPr/>
          <p:nvPr/>
        </p:nvSpPr>
        <p:spPr>
          <a:xfrm>
            <a:off x="289559" y="0"/>
            <a:ext cx="6096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6"/>
          <p:cNvSpPr/>
          <p:nvPr/>
        </p:nvSpPr>
        <p:spPr>
          <a:xfrm>
            <a:off x="293306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8" name="object 7"/>
          <p:cNvSpPr/>
          <p:nvPr/>
        </p:nvSpPr>
        <p:spPr>
          <a:xfrm>
            <a:off x="293306" y="3493008"/>
            <a:ext cx="0" cy="165100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491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9" name="object 8"/>
          <p:cNvSpPr/>
          <p:nvPr/>
        </p:nvSpPr>
        <p:spPr>
          <a:xfrm>
            <a:off x="51815" y="489204"/>
            <a:ext cx="512445" cy="3004185"/>
          </a:xfrm>
          <a:custGeom>
            <a:avLst/>
            <a:gdLst/>
            <a:ahLst/>
            <a:cxnLst/>
            <a:rect l="l" t="t" r="r" b="b"/>
            <a:pathLst>
              <a:path w="512445" h="3004185">
                <a:moveTo>
                  <a:pt x="0" y="0"/>
                </a:moveTo>
                <a:lnTo>
                  <a:pt x="512064" y="0"/>
                </a:lnTo>
                <a:lnTo>
                  <a:pt x="512064" y="3003804"/>
                </a:lnTo>
                <a:lnTo>
                  <a:pt x="0" y="30038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0" name="object 9"/>
          <p:cNvSpPr txBox="1">
            <a:spLocks noGrp="1"/>
          </p:cNvSpPr>
          <p:nvPr>
            <p:ph type="title"/>
          </p:nvPr>
        </p:nvSpPr>
        <p:spPr>
          <a:xfrm>
            <a:off x="192468" y="511809"/>
            <a:ext cx="2279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 银 终 端</a:t>
            </a:r>
            <a:endParaRPr sz="16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42303" y="1487169"/>
            <a:ext cx="330200" cy="198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rPr>
              <a:t>|  win 版 富 掌 柜 收 银</a:t>
            </a:r>
            <a:endParaRPr sz="1600" spc="-5" dirty="0">
              <a:solidFill>
                <a:schemeClr val="bg1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612648" y="30480"/>
            <a:ext cx="4111752" cy="22981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3" name="object 12"/>
          <p:cNvSpPr txBox="1"/>
          <p:nvPr/>
        </p:nvSpPr>
        <p:spPr>
          <a:xfrm>
            <a:off x="764362" y="380847"/>
            <a:ext cx="159385" cy="14344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切换经营模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040891" y="73152"/>
            <a:ext cx="3646932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2430779" y="1464563"/>
            <a:ext cx="4564380" cy="238506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/>
          <p:nvPr/>
        </p:nvSpPr>
        <p:spPr>
          <a:xfrm>
            <a:off x="2810255" y="1514855"/>
            <a:ext cx="4126992" cy="228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6"/>
          <p:cNvSpPr txBox="1"/>
          <p:nvPr/>
        </p:nvSpPr>
        <p:spPr>
          <a:xfrm>
            <a:off x="2541905" y="1680210"/>
            <a:ext cx="159385" cy="201676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指定服务人员落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480559" y="2702051"/>
            <a:ext cx="4564380" cy="240182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9" name="object 18"/>
          <p:cNvSpPr txBox="1"/>
          <p:nvPr/>
        </p:nvSpPr>
        <p:spPr>
          <a:xfrm>
            <a:off x="4565015" y="2933700"/>
            <a:ext cx="159385" cy="18294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落单完成可收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4878323" y="2750820"/>
            <a:ext cx="4116324" cy="23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23"/>
          <p:cNvSpPr txBox="1"/>
          <p:nvPr/>
        </p:nvSpPr>
        <p:spPr>
          <a:xfrm>
            <a:off x="5143500" y="489585"/>
            <a:ext cx="323850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系统设置-版本管理-版本选择切美业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fontAlgn="auto">
              <a:lnSpc>
                <a:spcPct val="150000"/>
              </a:lnSpc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切到美业版本后要退出程序再重启程序才会生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fontAlgn="auto">
              <a:lnSpc>
                <a:spcPct val="150000"/>
              </a:lnSpc>
              <a:spcBef>
                <a:spcPts val="1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（这里切换版本不依赖</a:t>
            </a:r>
            <a:r>
              <a:rPr sz="1200" b="1" spc="-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平台设置的模式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686434" y="3095739"/>
            <a:ext cx="1622425" cy="439420"/>
          </a:xfrm>
          <a:custGeom>
            <a:avLst/>
            <a:gdLst/>
            <a:ahLst/>
            <a:cxnLst/>
            <a:rect l="l" t="t" r="r" b="b"/>
            <a:pathLst>
              <a:path w="1622425" h="439420">
                <a:moveTo>
                  <a:pt x="1371990" y="432701"/>
                </a:moveTo>
                <a:lnTo>
                  <a:pt x="1292161" y="432701"/>
                </a:lnTo>
                <a:lnTo>
                  <a:pt x="1348140" y="429783"/>
                </a:lnTo>
                <a:lnTo>
                  <a:pt x="1400867" y="421356"/>
                </a:lnTo>
                <a:lnTo>
                  <a:pt x="1449549" y="407893"/>
                </a:lnTo>
                <a:lnTo>
                  <a:pt x="1493203" y="389941"/>
                </a:lnTo>
                <a:lnTo>
                  <a:pt x="1531127" y="367936"/>
                </a:lnTo>
                <a:lnTo>
                  <a:pt x="1562433" y="342386"/>
                </a:lnTo>
                <a:lnTo>
                  <a:pt x="1601824" y="282622"/>
                </a:lnTo>
                <a:lnTo>
                  <a:pt x="1608226" y="249389"/>
                </a:lnTo>
                <a:lnTo>
                  <a:pt x="1608226" y="247256"/>
                </a:lnTo>
                <a:lnTo>
                  <a:pt x="1601544" y="208589"/>
                </a:lnTo>
                <a:lnTo>
                  <a:pt x="1582661" y="172921"/>
                </a:lnTo>
                <a:lnTo>
                  <a:pt x="1553319" y="140851"/>
                </a:lnTo>
                <a:lnTo>
                  <a:pt x="1515262" y="112979"/>
                </a:lnTo>
                <a:lnTo>
                  <a:pt x="1476886" y="95157"/>
                </a:lnTo>
                <a:lnTo>
                  <a:pt x="1434719" y="80406"/>
                </a:lnTo>
                <a:lnTo>
                  <a:pt x="1389429" y="69237"/>
                </a:lnTo>
                <a:lnTo>
                  <a:pt x="1341686" y="62162"/>
                </a:lnTo>
                <a:lnTo>
                  <a:pt x="1292161" y="59690"/>
                </a:lnTo>
                <a:lnTo>
                  <a:pt x="427621" y="59690"/>
                </a:lnTo>
                <a:lnTo>
                  <a:pt x="323592" y="55611"/>
                </a:lnTo>
                <a:lnTo>
                  <a:pt x="236816" y="49499"/>
                </a:lnTo>
                <a:lnTo>
                  <a:pt x="165954" y="42002"/>
                </a:lnTo>
                <a:lnTo>
                  <a:pt x="109667" y="33768"/>
                </a:lnTo>
                <a:lnTo>
                  <a:pt x="66616" y="25447"/>
                </a:lnTo>
                <a:lnTo>
                  <a:pt x="14868" y="11138"/>
                </a:lnTo>
                <a:lnTo>
                  <a:pt x="0" y="4267"/>
                </a:lnTo>
                <a:lnTo>
                  <a:pt x="9296" y="0"/>
                </a:lnTo>
                <a:lnTo>
                  <a:pt x="9296" y="2133"/>
                </a:lnTo>
                <a:lnTo>
                  <a:pt x="13944" y="2133"/>
                </a:lnTo>
                <a:lnTo>
                  <a:pt x="18592" y="4267"/>
                </a:lnTo>
                <a:lnTo>
                  <a:pt x="23241" y="4267"/>
                </a:lnTo>
                <a:lnTo>
                  <a:pt x="27889" y="6400"/>
                </a:lnTo>
                <a:lnTo>
                  <a:pt x="71030" y="18684"/>
                </a:lnTo>
                <a:lnTo>
                  <a:pt x="121746" y="28900"/>
                </a:lnTo>
                <a:lnTo>
                  <a:pt x="197360" y="39216"/>
                </a:lnTo>
                <a:lnTo>
                  <a:pt x="244680" y="43777"/>
                </a:lnTo>
                <a:lnTo>
                  <a:pt x="298667" y="47743"/>
                </a:lnTo>
                <a:lnTo>
                  <a:pt x="359566" y="50963"/>
                </a:lnTo>
                <a:lnTo>
                  <a:pt x="427621" y="53289"/>
                </a:lnTo>
                <a:lnTo>
                  <a:pt x="1292161" y="53289"/>
                </a:lnTo>
                <a:lnTo>
                  <a:pt x="1344438" y="55796"/>
                </a:lnTo>
                <a:lnTo>
                  <a:pt x="1394709" y="63113"/>
                </a:lnTo>
                <a:lnTo>
                  <a:pt x="1442081" y="74933"/>
                </a:lnTo>
                <a:lnTo>
                  <a:pt x="1485662" y="90946"/>
                </a:lnTo>
                <a:lnTo>
                  <a:pt x="1524558" y="110845"/>
                </a:lnTo>
                <a:lnTo>
                  <a:pt x="1565303" y="139051"/>
                </a:lnTo>
                <a:lnTo>
                  <a:pt x="1596024" y="171854"/>
                </a:lnTo>
                <a:lnTo>
                  <a:pt x="1615416" y="208255"/>
                </a:lnTo>
                <a:lnTo>
                  <a:pt x="1622171" y="247256"/>
                </a:lnTo>
                <a:lnTo>
                  <a:pt x="1622171" y="251523"/>
                </a:lnTo>
                <a:lnTo>
                  <a:pt x="1599535" y="316457"/>
                </a:lnTo>
                <a:lnTo>
                  <a:pt x="1574828" y="345626"/>
                </a:lnTo>
                <a:lnTo>
                  <a:pt x="1542317" y="371849"/>
                </a:lnTo>
                <a:lnTo>
                  <a:pt x="1502843" y="394562"/>
                </a:lnTo>
                <a:lnTo>
                  <a:pt x="1457249" y="413206"/>
                </a:lnTo>
                <a:lnTo>
                  <a:pt x="1406376" y="427218"/>
                </a:lnTo>
                <a:lnTo>
                  <a:pt x="1371990" y="432701"/>
                </a:lnTo>
                <a:close/>
              </a:path>
              <a:path w="1622425" h="439420">
                <a:moveTo>
                  <a:pt x="1292161" y="439102"/>
                </a:moveTo>
                <a:lnTo>
                  <a:pt x="409028" y="439102"/>
                </a:lnTo>
                <a:lnTo>
                  <a:pt x="395302" y="439002"/>
                </a:lnTo>
                <a:lnTo>
                  <a:pt x="305098" y="436402"/>
                </a:lnTo>
                <a:lnTo>
                  <a:pt x="241693" y="432701"/>
                </a:lnTo>
                <a:lnTo>
                  <a:pt x="185772" y="428083"/>
                </a:lnTo>
                <a:lnTo>
                  <a:pt x="131188" y="421827"/>
                </a:lnTo>
                <a:lnTo>
                  <a:pt x="80394" y="413829"/>
                </a:lnTo>
                <a:lnTo>
                  <a:pt x="35846" y="403988"/>
                </a:lnTo>
                <a:lnTo>
                  <a:pt x="0" y="392201"/>
                </a:lnTo>
                <a:lnTo>
                  <a:pt x="9296" y="387946"/>
                </a:lnTo>
                <a:lnTo>
                  <a:pt x="41052" y="398686"/>
                </a:lnTo>
                <a:lnTo>
                  <a:pt x="83866" y="407912"/>
                </a:lnTo>
                <a:lnTo>
                  <a:pt x="133791" y="415566"/>
                </a:lnTo>
                <a:lnTo>
                  <a:pt x="187632" y="421706"/>
                </a:lnTo>
                <a:lnTo>
                  <a:pt x="241693" y="426313"/>
                </a:lnTo>
                <a:lnTo>
                  <a:pt x="305098" y="430006"/>
                </a:lnTo>
                <a:lnTo>
                  <a:pt x="358479" y="431903"/>
                </a:lnTo>
                <a:lnTo>
                  <a:pt x="1371990" y="432701"/>
                </a:lnTo>
                <a:lnTo>
                  <a:pt x="1351066" y="436038"/>
                </a:lnTo>
                <a:lnTo>
                  <a:pt x="1292161" y="439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31" name="object 30"/>
          <p:cNvSpPr txBox="1"/>
          <p:nvPr/>
        </p:nvSpPr>
        <p:spPr>
          <a:xfrm>
            <a:off x="7132955" y="1680209"/>
            <a:ext cx="186118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落单后，右侧有工单列表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显示服务内容、服务人员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时间等信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764540" y="3087370"/>
            <a:ext cx="14020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选择商品下单需指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服务人员进行落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2"/>
          <p:cNvSpPr txBox="1"/>
          <p:nvPr/>
        </p:nvSpPr>
        <p:spPr>
          <a:xfrm>
            <a:off x="764540" y="4267835"/>
            <a:ext cx="32385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点击落单的单子，可操作订单作废（指某个订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实际上没进行服务的情况）、收银、打开钱箱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会员、数据、终端及服务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289559" y="0"/>
            <a:ext cx="6096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293306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5" name="object 4"/>
          <p:cNvSpPr/>
          <p:nvPr/>
        </p:nvSpPr>
        <p:spPr>
          <a:xfrm>
            <a:off x="293306" y="1620011"/>
            <a:ext cx="0" cy="3523615"/>
          </a:xfrm>
          <a:custGeom>
            <a:avLst/>
            <a:gdLst/>
            <a:ahLst/>
            <a:cxnLst/>
            <a:rect l="l" t="t" r="r" b="b"/>
            <a:pathLst>
              <a:path h="3523615">
                <a:moveTo>
                  <a:pt x="0" y="0"/>
                </a:moveTo>
                <a:lnTo>
                  <a:pt x="0" y="3523488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146304" y="511809"/>
            <a:ext cx="295910" cy="9969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4450" marR="40005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 员 次 卡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12648" y="30480"/>
            <a:ext cx="4111752" cy="22981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9" name="object 8"/>
          <p:cNvSpPr txBox="1"/>
          <p:nvPr/>
        </p:nvSpPr>
        <p:spPr>
          <a:xfrm>
            <a:off x="719277" y="373862"/>
            <a:ext cx="227965" cy="14344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创建会员次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970780" y="599439"/>
            <a:ext cx="38379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1" spc="-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200" b="1" spc="-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后台会员-次卡管理-新增次卡，支持修改（次卡名称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适用门店、结算门店、适用星期），上下架操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7198994" y="1808479"/>
            <a:ext cx="15544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收银台支付页—会员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 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支付—核销次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719455" y="4145280"/>
            <a:ext cx="33337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1200" b="1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200" b="1" spc="-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版美业模式富掌柜收银会员—会员卡查询页—会员详情—购买次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992124" y="79247"/>
            <a:ext cx="3680460" cy="220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22"/>
          <p:cNvSpPr/>
          <p:nvPr/>
        </p:nvSpPr>
        <p:spPr>
          <a:xfrm>
            <a:off x="2430779" y="1464563"/>
            <a:ext cx="4564380" cy="238506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4" name="object 23"/>
          <p:cNvSpPr txBox="1"/>
          <p:nvPr/>
        </p:nvSpPr>
        <p:spPr>
          <a:xfrm>
            <a:off x="2462352" y="2160752"/>
            <a:ext cx="22796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购买次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2740151" y="1499616"/>
            <a:ext cx="4197096" cy="2313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5"/>
          <p:cNvSpPr/>
          <p:nvPr/>
        </p:nvSpPr>
        <p:spPr>
          <a:xfrm>
            <a:off x="4480559" y="2732532"/>
            <a:ext cx="4564380" cy="241096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7" name="object 26"/>
          <p:cNvSpPr txBox="1"/>
          <p:nvPr/>
        </p:nvSpPr>
        <p:spPr>
          <a:xfrm>
            <a:off x="4512132" y="3506317"/>
            <a:ext cx="22796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核销次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7"/>
          <p:cNvSpPr/>
          <p:nvPr/>
        </p:nvSpPr>
        <p:spPr>
          <a:xfrm>
            <a:off x="4779264" y="2782823"/>
            <a:ext cx="4221480" cy="231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22374" y="637594"/>
            <a:ext cx="308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b="1" dirty="0">
                <a:gradFill>
                  <a:gsLst>
                    <a:gs pos="0">
                      <a:srgbClr val="0688D0"/>
                    </a:gs>
                    <a:gs pos="75000">
                      <a:srgbClr val="0CB6FF"/>
                    </a:gs>
                    <a:gs pos="39000">
                      <a:srgbClr val="0099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</a:gra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4400" b="1" dirty="0"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: 圆角 7"/>
          <p:cNvSpPr/>
          <p:nvPr/>
        </p:nvSpPr>
        <p:spPr>
          <a:xfrm rot="18651365">
            <a:off x="1621449" y="2197736"/>
            <a:ext cx="731520" cy="731520"/>
          </a:xfrm>
          <a:prstGeom prst="roundRect">
            <a:avLst/>
          </a:prstGeom>
          <a:noFill/>
          <a:ln w="38100">
            <a:solidFill>
              <a:srgbClr val="0CB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 rot="18651365">
            <a:off x="3435921" y="2183082"/>
            <a:ext cx="731520" cy="731520"/>
          </a:xfrm>
          <a:prstGeom prst="roundRect">
            <a:avLst/>
          </a:prstGeom>
          <a:noFill/>
          <a:ln w="38100">
            <a:solidFill>
              <a:srgbClr val="0CB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 rot="18651365">
            <a:off x="5140592" y="2183081"/>
            <a:ext cx="731520" cy="731520"/>
          </a:xfrm>
          <a:prstGeom prst="roundRect">
            <a:avLst/>
          </a:prstGeom>
          <a:noFill/>
          <a:ln w="38100">
            <a:solidFill>
              <a:srgbClr val="0CB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 rot="18651365">
            <a:off x="6840097" y="2205990"/>
            <a:ext cx="731520" cy="731520"/>
          </a:xfrm>
          <a:prstGeom prst="roundRect">
            <a:avLst/>
          </a:prstGeom>
          <a:noFill/>
          <a:ln w="38100">
            <a:solidFill>
              <a:srgbClr val="0CB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6103" y="230188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CB6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en-US" altLang="zh-CN" sz="2800" dirty="0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04943" y="228723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CB6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en-US" altLang="zh-CN" sz="2800" dirty="0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8833" y="228723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CB6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en-US" altLang="zh-CN" sz="2800" dirty="0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14751" y="231014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CB6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en-US" altLang="zh-CN" sz="2800" dirty="0">
              <a:solidFill>
                <a:srgbClr val="0CB6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81909" y="3442707"/>
            <a:ext cx="1754856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庞门正道标题体" panose="02010600030101010101" pitchFamily="2" charset="-122"/>
              </a:rPr>
              <a:t>小程序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庞门正道标题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62510" y="3436158"/>
            <a:ext cx="1754856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庞门正道标题体" panose="02010600030101010101" pitchFamily="2" charset="-122"/>
              </a:rPr>
              <a:t>收银终端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庞门正道标题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85" y="3442970"/>
            <a:ext cx="21799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庞门正道标题体" panose="02010600030101010101" pitchFamily="2" charset="-122"/>
              </a:rPr>
              <a:t>会员、数据、终端及服务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庞门正道标题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9780" y="3429608"/>
            <a:ext cx="1754856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庞门正道标题体" panose="02010600030101010101" pitchFamily="2" charset="-122"/>
              </a:rPr>
              <a:t>商户管理平台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95541" y="2609088"/>
            <a:ext cx="0" cy="2534920"/>
          </a:xfrm>
          <a:custGeom>
            <a:avLst/>
            <a:gdLst/>
            <a:ahLst/>
            <a:cxnLst/>
            <a:rect l="l" t="t" r="r" b="b"/>
            <a:pathLst>
              <a:path h="2534920">
                <a:moveTo>
                  <a:pt x="0" y="0"/>
                </a:moveTo>
                <a:lnTo>
                  <a:pt x="0" y="253441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51459" y="511809"/>
            <a:ext cx="288290" cy="197548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优 势</a:t>
            </a:r>
            <a:endParaRPr sz="1600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055369" y="964564"/>
            <a:ext cx="7386320" cy="4152900"/>
          </a:xfrm>
          <a:custGeom>
            <a:avLst/>
            <a:gdLst/>
            <a:ahLst/>
            <a:cxnLst/>
            <a:rect l="l" t="t" r="r" b="b"/>
            <a:pathLst>
              <a:path w="7386320" h="4152900">
                <a:moveTo>
                  <a:pt x="6826948" y="12700"/>
                </a:moveTo>
                <a:lnTo>
                  <a:pt x="559689" y="12700"/>
                </a:lnTo>
                <a:lnTo>
                  <a:pt x="576872" y="0"/>
                </a:lnTo>
                <a:lnTo>
                  <a:pt x="6809765" y="0"/>
                </a:lnTo>
                <a:lnTo>
                  <a:pt x="6826948" y="12700"/>
                </a:lnTo>
                <a:close/>
              </a:path>
              <a:path w="7386320" h="4152900">
                <a:moveTo>
                  <a:pt x="6877558" y="25400"/>
                </a:moveTo>
                <a:lnTo>
                  <a:pt x="509066" y="25400"/>
                </a:lnTo>
                <a:lnTo>
                  <a:pt x="525780" y="12700"/>
                </a:lnTo>
                <a:lnTo>
                  <a:pt x="6860857" y="12700"/>
                </a:lnTo>
                <a:lnTo>
                  <a:pt x="6877558" y="25400"/>
                </a:lnTo>
                <a:close/>
              </a:path>
              <a:path w="7386320" h="4152900">
                <a:moveTo>
                  <a:pt x="564464" y="38100"/>
                </a:moveTo>
                <a:lnTo>
                  <a:pt x="459943" y="38100"/>
                </a:lnTo>
                <a:lnTo>
                  <a:pt x="476135" y="25400"/>
                </a:lnTo>
                <a:lnTo>
                  <a:pt x="581329" y="25400"/>
                </a:lnTo>
                <a:lnTo>
                  <a:pt x="564464" y="38100"/>
                </a:lnTo>
                <a:close/>
              </a:path>
              <a:path w="7386320" h="4152900">
                <a:moveTo>
                  <a:pt x="6926668" y="38100"/>
                </a:moveTo>
                <a:lnTo>
                  <a:pt x="6821855" y="38100"/>
                </a:lnTo>
                <a:lnTo>
                  <a:pt x="6804990" y="25400"/>
                </a:lnTo>
                <a:lnTo>
                  <a:pt x="6910476" y="25400"/>
                </a:lnTo>
                <a:lnTo>
                  <a:pt x="6926668" y="38100"/>
                </a:lnTo>
                <a:close/>
              </a:path>
              <a:path w="7386320" h="4152900">
                <a:moveTo>
                  <a:pt x="515696" y="50800"/>
                </a:moveTo>
                <a:lnTo>
                  <a:pt x="428117" y="50800"/>
                </a:lnTo>
                <a:lnTo>
                  <a:pt x="443941" y="38100"/>
                </a:lnTo>
                <a:lnTo>
                  <a:pt x="532104" y="38100"/>
                </a:lnTo>
                <a:lnTo>
                  <a:pt x="515696" y="50800"/>
                </a:lnTo>
                <a:close/>
              </a:path>
              <a:path w="7386320" h="4152900">
                <a:moveTo>
                  <a:pt x="6958482" y="50800"/>
                </a:moveTo>
                <a:lnTo>
                  <a:pt x="6870623" y="50800"/>
                </a:lnTo>
                <a:lnTo>
                  <a:pt x="6854215" y="38100"/>
                </a:lnTo>
                <a:lnTo>
                  <a:pt x="6942670" y="38100"/>
                </a:lnTo>
                <a:lnTo>
                  <a:pt x="6958482" y="50800"/>
                </a:lnTo>
                <a:close/>
              </a:path>
              <a:path w="7386320" h="4152900">
                <a:moveTo>
                  <a:pt x="437730" y="76200"/>
                </a:moveTo>
                <a:lnTo>
                  <a:pt x="381850" y="76200"/>
                </a:lnTo>
                <a:lnTo>
                  <a:pt x="397065" y="63500"/>
                </a:lnTo>
                <a:lnTo>
                  <a:pt x="412496" y="50800"/>
                </a:lnTo>
                <a:lnTo>
                  <a:pt x="484276" y="50800"/>
                </a:lnTo>
                <a:lnTo>
                  <a:pt x="468388" y="63500"/>
                </a:lnTo>
                <a:lnTo>
                  <a:pt x="453250" y="63500"/>
                </a:lnTo>
                <a:lnTo>
                  <a:pt x="437730" y="76200"/>
                </a:lnTo>
                <a:close/>
              </a:path>
              <a:path w="7386320" h="4152900">
                <a:moveTo>
                  <a:pt x="7004735" y="76200"/>
                </a:moveTo>
                <a:lnTo>
                  <a:pt x="6948589" y="76200"/>
                </a:lnTo>
                <a:lnTo>
                  <a:pt x="6933069" y="63500"/>
                </a:lnTo>
                <a:lnTo>
                  <a:pt x="6917931" y="63500"/>
                </a:lnTo>
                <a:lnTo>
                  <a:pt x="6902043" y="50800"/>
                </a:lnTo>
                <a:lnTo>
                  <a:pt x="6974103" y="50800"/>
                </a:lnTo>
                <a:lnTo>
                  <a:pt x="6989254" y="63500"/>
                </a:lnTo>
                <a:lnTo>
                  <a:pt x="7004735" y="76200"/>
                </a:lnTo>
                <a:close/>
              </a:path>
              <a:path w="7386320" h="4152900">
                <a:moveTo>
                  <a:pt x="407822" y="88900"/>
                </a:moveTo>
                <a:lnTo>
                  <a:pt x="352069" y="88900"/>
                </a:lnTo>
                <a:lnTo>
                  <a:pt x="366852" y="76200"/>
                </a:lnTo>
                <a:lnTo>
                  <a:pt x="422960" y="76200"/>
                </a:lnTo>
                <a:lnTo>
                  <a:pt x="407822" y="88900"/>
                </a:lnTo>
                <a:close/>
              </a:path>
              <a:path w="7386320" h="4152900">
                <a:moveTo>
                  <a:pt x="7034517" y="88900"/>
                </a:moveTo>
                <a:lnTo>
                  <a:pt x="6978497" y="88900"/>
                </a:lnTo>
                <a:lnTo>
                  <a:pt x="6963359" y="76200"/>
                </a:lnTo>
                <a:lnTo>
                  <a:pt x="7019734" y="76200"/>
                </a:lnTo>
                <a:lnTo>
                  <a:pt x="7034517" y="88900"/>
                </a:lnTo>
                <a:close/>
              </a:path>
              <a:path w="7386320" h="4152900">
                <a:moveTo>
                  <a:pt x="336613" y="127000"/>
                </a:moveTo>
                <a:lnTo>
                  <a:pt x="295211" y="127000"/>
                </a:lnTo>
                <a:lnTo>
                  <a:pt x="309067" y="114300"/>
                </a:lnTo>
                <a:lnTo>
                  <a:pt x="323164" y="101600"/>
                </a:lnTo>
                <a:lnTo>
                  <a:pt x="337502" y="88900"/>
                </a:lnTo>
                <a:lnTo>
                  <a:pt x="393433" y="88900"/>
                </a:lnTo>
                <a:lnTo>
                  <a:pt x="378701" y="101600"/>
                </a:lnTo>
                <a:lnTo>
                  <a:pt x="378968" y="101600"/>
                </a:lnTo>
                <a:lnTo>
                  <a:pt x="364464" y="114300"/>
                </a:lnTo>
                <a:lnTo>
                  <a:pt x="350685" y="114300"/>
                </a:lnTo>
                <a:lnTo>
                  <a:pt x="336613" y="127000"/>
                </a:lnTo>
                <a:close/>
              </a:path>
              <a:path w="7386320" h="4152900">
                <a:moveTo>
                  <a:pt x="7091362" y="127000"/>
                </a:moveTo>
                <a:lnTo>
                  <a:pt x="7049706" y="127000"/>
                </a:lnTo>
                <a:lnTo>
                  <a:pt x="7035634" y="114300"/>
                </a:lnTo>
                <a:lnTo>
                  <a:pt x="7021855" y="114300"/>
                </a:lnTo>
                <a:lnTo>
                  <a:pt x="7007339" y="101600"/>
                </a:lnTo>
                <a:lnTo>
                  <a:pt x="7007618" y="101600"/>
                </a:lnTo>
                <a:lnTo>
                  <a:pt x="6992886" y="88900"/>
                </a:lnTo>
                <a:lnTo>
                  <a:pt x="7049084" y="88900"/>
                </a:lnTo>
                <a:lnTo>
                  <a:pt x="7063409" y="101600"/>
                </a:lnTo>
                <a:lnTo>
                  <a:pt x="7077506" y="114300"/>
                </a:lnTo>
                <a:lnTo>
                  <a:pt x="7091362" y="127000"/>
                </a:lnTo>
                <a:close/>
              </a:path>
              <a:path w="7386320" h="4152900">
                <a:moveTo>
                  <a:pt x="336880" y="4013200"/>
                </a:moveTo>
                <a:lnTo>
                  <a:pt x="281343" y="4013200"/>
                </a:lnTo>
                <a:lnTo>
                  <a:pt x="267982" y="4000500"/>
                </a:lnTo>
                <a:lnTo>
                  <a:pt x="229463" y="3962400"/>
                </a:lnTo>
                <a:lnTo>
                  <a:pt x="193395" y="3924300"/>
                </a:lnTo>
                <a:lnTo>
                  <a:pt x="159918" y="3886200"/>
                </a:lnTo>
                <a:lnTo>
                  <a:pt x="129197" y="3848100"/>
                </a:lnTo>
                <a:lnTo>
                  <a:pt x="101371" y="3810000"/>
                </a:lnTo>
                <a:lnTo>
                  <a:pt x="76593" y="3759200"/>
                </a:lnTo>
                <a:lnTo>
                  <a:pt x="69037" y="3746500"/>
                </a:lnTo>
                <a:lnTo>
                  <a:pt x="61849" y="3733800"/>
                </a:lnTo>
                <a:lnTo>
                  <a:pt x="55016" y="3721100"/>
                </a:lnTo>
                <a:lnTo>
                  <a:pt x="48552" y="3708400"/>
                </a:lnTo>
                <a:lnTo>
                  <a:pt x="42468" y="3683000"/>
                </a:lnTo>
                <a:lnTo>
                  <a:pt x="36766" y="3670300"/>
                </a:lnTo>
                <a:lnTo>
                  <a:pt x="31457" y="3657600"/>
                </a:lnTo>
                <a:lnTo>
                  <a:pt x="26543" y="3632200"/>
                </a:lnTo>
                <a:lnTo>
                  <a:pt x="22021" y="3619500"/>
                </a:lnTo>
                <a:lnTo>
                  <a:pt x="17907" y="3606800"/>
                </a:lnTo>
                <a:lnTo>
                  <a:pt x="14211" y="3581400"/>
                </a:lnTo>
                <a:lnTo>
                  <a:pt x="10921" y="3568700"/>
                </a:lnTo>
                <a:lnTo>
                  <a:pt x="8051" y="3556000"/>
                </a:lnTo>
                <a:lnTo>
                  <a:pt x="5613" y="3530600"/>
                </a:lnTo>
                <a:lnTo>
                  <a:pt x="3606" y="3517900"/>
                </a:lnTo>
                <a:lnTo>
                  <a:pt x="2032" y="3505200"/>
                </a:lnTo>
                <a:lnTo>
                  <a:pt x="901" y="3479800"/>
                </a:lnTo>
                <a:lnTo>
                  <a:pt x="228" y="3467100"/>
                </a:lnTo>
                <a:lnTo>
                  <a:pt x="0" y="3441700"/>
                </a:lnTo>
                <a:lnTo>
                  <a:pt x="0" y="698500"/>
                </a:lnTo>
                <a:lnTo>
                  <a:pt x="228" y="673100"/>
                </a:lnTo>
                <a:lnTo>
                  <a:pt x="914" y="660400"/>
                </a:lnTo>
                <a:lnTo>
                  <a:pt x="2057" y="635000"/>
                </a:lnTo>
                <a:lnTo>
                  <a:pt x="3632" y="622300"/>
                </a:lnTo>
                <a:lnTo>
                  <a:pt x="5651" y="609600"/>
                </a:lnTo>
                <a:lnTo>
                  <a:pt x="8102" y="584200"/>
                </a:lnTo>
                <a:lnTo>
                  <a:pt x="10972" y="571500"/>
                </a:lnTo>
                <a:lnTo>
                  <a:pt x="14274" y="558800"/>
                </a:lnTo>
                <a:lnTo>
                  <a:pt x="17983" y="533400"/>
                </a:lnTo>
                <a:lnTo>
                  <a:pt x="22098" y="520700"/>
                </a:lnTo>
                <a:lnTo>
                  <a:pt x="26631" y="508000"/>
                </a:lnTo>
                <a:lnTo>
                  <a:pt x="31559" y="482600"/>
                </a:lnTo>
                <a:lnTo>
                  <a:pt x="36868" y="469900"/>
                </a:lnTo>
                <a:lnTo>
                  <a:pt x="42583" y="457200"/>
                </a:lnTo>
                <a:lnTo>
                  <a:pt x="48666" y="431800"/>
                </a:lnTo>
                <a:lnTo>
                  <a:pt x="55130" y="419100"/>
                </a:lnTo>
                <a:lnTo>
                  <a:pt x="61976" y="406400"/>
                </a:lnTo>
                <a:lnTo>
                  <a:pt x="69176" y="393700"/>
                </a:lnTo>
                <a:lnTo>
                  <a:pt x="76733" y="381000"/>
                </a:lnTo>
                <a:lnTo>
                  <a:pt x="84658" y="355600"/>
                </a:lnTo>
                <a:lnTo>
                  <a:pt x="110490" y="317500"/>
                </a:lnTo>
                <a:lnTo>
                  <a:pt x="139306" y="279400"/>
                </a:lnTo>
                <a:lnTo>
                  <a:pt x="170980" y="241300"/>
                </a:lnTo>
                <a:lnTo>
                  <a:pt x="205346" y="203200"/>
                </a:lnTo>
                <a:lnTo>
                  <a:pt x="242265" y="165100"/>
                </a:lnTo>
                <a:lnTo>
                  <a:pt x="281584" y="127000"/>
                </a:lnTo>
                <a:lnTo>
                  <a:pt x="336880" y="127000"/>
                </a:lnTo>
                <a:lnTo>
                  <a:pt x="323037" y="139700"/>
                </a:lnTo>
                <a:lnTo>
                  <a:pt x="309918" y="139700"/>
                </a:lnTo>
                <a:lnTo>
                  <a:pt x="296557" y="152400"/>
                </a:lnTo>
                <a:lnTo>
                  <a:pt x="296799" y="152400"/>
                </a:lnTo>
                <a:lnTo>
                  <a:pt x="283679" y="165100"/>
                </a:lnTo>
                <a:lnTo>
                  <a:pt x="283921" y="165100"/>
                </a:lnTo>
                <a:lnTo>
                  <a:pt x="271043" y="177800"/>
                </a:lnTo>
                <a:lnTo>
                  <a:pt x="258902" y="177800"/>
                </a:lnTo>
                <a:lnTo>
                  <a:pt x="246545" y="190500"/>
                </a:lnTo>
                <a:lnTo>
                  <a:pt x="246773" y="190500"/>
                </a:lnTo>
                <a:lnTo>
                  <a:pt x="234683" y="203200"/>
                </a:lnTo>
                <a:lnTo>
                  <a:pt x="234899" y="203200"/>
                </a:lnTo>
                <a:lnTo>
                  <a:pt x="223088" y="215900"/>
                </a:lnTo>
                <a:lnTo>
                  <a:pt x="223304" y="215900"/>
                </a:lnTo>
                <a:lnTo>
                  <a:pt x="211772" y="228600"/>
                </a:lnTo>
                <a:lnTo>
                  <a:pt x="211988" y="228600"/>
                </a:lnTo>
                <a:lnTo>
                  <a:pt x="200736" y="241300"/>
                </a:lnTo>
                <a:lnTo>
                  <a:pt x="200939" y="241300"/>
                </a:lnTo>
                <a:lnTo>
                  <a:pt x="189979" y="254000"/>
                </a:lnTo>
                <a:lnTo>
                  <a:pt x="190182" y="254000"/>
                </a:lnTo>
                <a:lnTo>
                  <a:pt x="179514" y="266700"/>
                </a:lnTo>
                <a:lnTo>
                  <a:pt x="179705" y="266700"/>
                </a:lnTo>
                <a:lnTo>
                  <a:pt x="169341" y="279400"/>
                </a:lnTo>
                <a:lnTo>
                  <a:pt x="169532" y="279400"/>
                </a:lnTo>
                <a:lnTo>
                  <a:pt x="159461" y="292100"/>
                </a:lnTo>
                <a:lnTo>
                  <a:pt x="159651" y="292100"/>
                </a:lnTo>
                <a:lnTo>
                  <a:pt x="149898" y="304800"/>
                </a:lnTo>
                <a:lnTo>
                  <a:pt x="150075" y="304800"/>
                </a:lnTo>
                <a:lnTo>
                  <a:pt x="140639" y="317500"/>
                </a:lnTo>
                <a:lnTo>
                  <a:pt x="140817" y="317500"/>
                </a:lnTo>
                <a:lnTo>
                  <a:pt x="131699" y="330200"/>
                </a:lnTo>
                <a:lnTo>
                  <a:pt x="131864" y="330200"/>
                </a:lnTo>
                <a:lnTo>
                  <a:pt x="123088" y="342900"/>
                </a:lnTo>
                <a:lnTo>
                  <a:pt x="123240" y="342900"/>
                </a:lnTo>
                <a:lnTo>
                  <a:pt x="114795" y="355600"/>
                </a:lnTo>
                <a:lnTo>
                  <a:pt x="114947" y="355600"/>
                </a:lnTo>
                <a:lnTo>
                  <a:pt x="106832" y="368300"/>
                </a:lnTo>
                <a:lnTo>
                  <a:pt x="106972" y="368300"/>
                </a:lnTo>
                <a:lnTo>
                  <a:pt x="99199" y="381000"/>
                </a:lnTo>
                <a:lnTo>
                  <a:pt x="99339" y="381000"/>
                </a:lnTo>
                <a:lnTo>
                  <a:pt x="91922" y="406400"/>
                </a:lnTo>
                <a:lnTo>
                  <a:pt x="92049" y="406400"/>
                </a:lnTo>
                <a:lnTo>
                  <a:pt x="84988" y="419100"/>
                </a:lnTo>
                <a:lnTo>
                  <a:pt x="85115" y="419100"/>
                </a:lnTo>
                <a:lnTo>
                  <a:pt x="78409" y="431800"/>
                </a:lnTo>
                <a:lnTo>
                  <a:pt x="72186" y="444500"/>
                </a:lnTo>
                <a:lnTo>
                  <a:pt x="66319" y="457200"/>
                </a:lnTo>
                <a:lnTo>
                  <a:pt x="60833" y="482600"/>
                </a:lnTo>
                <a:lnTo>
                  <a:pt x="55714" y="495300"/>
                </a:lnTo>
                <a:lnTo>
                  <a:pt x="50977" y="508000"/>
                </a:lnTo>
                <a:lnTo>
                  <a:pt x="46621" y="520700"/>
                </a:lnTo>
                <a:lnTo>
                  <a:pt x="42659" y="546100"/>
                </a:lnTo>
                <a:lnTo>
                  <a:pt x="39090" y="558800"/>
                </a:lnTo>
                <a:lnTo>
                  <a:pt x="35915" y="571500"/>
                </a:lnTo>
                <a:lnTo>
                  <a:pt x="33159" y="596900"/>
                </a:lnTo>
                <a:lnTo>
                  <a:pt x="30810" y="609600"/>
                </a:lnTo>
                <a:lnTo>
                  <a:pt x="28867" y="622300"/>
                </a:lnTo>
                <a:lnTo>
                  <a:pt x="27355" y="647700"/>
                </a:lnTo>
                <a:lnTo>
                  <a:pt x="26263" y="660400"/>
                </a:lnTo>
                <a:lnTo>
                  <a:pt x="25615" y="673100"/>
                </a:lnTo>
                <a:lnTo>
                  <a:pt x="25400" y="698500"/>
                </a:lnTo>
                <a:lnTo>
                  <a:pt x="25400" y="3441700"/>
                </a:lnTo>
                <a:lnTo>
                  <a:pt x="25628" y="3467100"/>
                </a:lnTo>
                <a:lnTo>
                  <a:pt x="26289" y="3479800"/>
                </a:lnTo>
                <a:lnTo>
                  <a:pt x="27381" y="3492500"/>
                </a:lnTo>
                <a:lnTo>
                  <a:pt x="28905" y="3517900"/>
                </a:lnTo>
                <a:lnTo>
                  <a:pt x="30848" y="3530600"/>
                </a:lnTo>
                <a:lnTo>
                  <a:pt x="33210" y="3543300"/>
                </a:lnTo>
                <a:lnTo>
                  <a:pt x="35979" y="3568700"/>
                </a:lnTo>
                <a:lnTo>
                  <a:pt x="39154" y="3581400"/>
                </a:lnTo>
                <a:lnTo>
                  <a:pt x="42722" y="3594100"/>
                </a:lnTo>
                <a:lnTo>
                  <a:pt x="46697" y="3619500"/>
                </a:lnTo>
                <a:lnTo>
                  <a:pt x="51054" y="3632200"/>
                </a:lnTo>
                <a:lnTo>
                  <a:pt x="55803" y="3644900"/>
                </a:lnTo>
                <a:lnTo>
                  <a:pt x="60934" y="3657600"/>
                </a:lnTo>
                <a:lnTo>
                  <a:pt x="66433" y="3683000"/>
                </a:lnTo>
                <a:lnTo>
                  <a:pt x="72301" y="3695700"/>
                </a:lnTo>
                <a:lnTo>
                  <a:pt x="78524" y="3708400"/>
                </a:lnTo>
                <a:lnTo>
                  <a:pt x="85115" y="3721100"/>
                </a:lnTo>
                <a:lnTo>
                  <a:pt x="84988" y="3721100"/>
                </a:lnTo>
                <a:lnTo>
                  <a:pt x="92049" y="3733800"/>
                </a:lnTo>
                <a:lnTo>
                  <a:pt x="91922" y="3733800"/>
                </a:lnTo>
                <a:lnTo>
                  <a:pt x="99339" y="3759200"/>
                </a:lnTo>
                <a:lnTo>
                  <a:pt x="99199" y="3759200"/>
                </a:lnTo>
                <a:lnTo>
                  <a:pt x="106972" y="3771900"/>
                </a:lnTo>
                <a:lnTo>
                  <a:pt x="106832" y="3771900"/>
                </a:lnTo>
                <a:lnTo>
                  <a:pt x="114947" y="3784600"/>
                </a:lnTo>
                <a:lnTo>
                  <a:pt x="114795" y="3784600"/>
                </a:lnTo>
                <a:lnTo>
                  <a:pt x="123240" y="3797300"/>
                </a:lnTo>
                <a:lnTo>
                  <a:pt x="123088" y="3797300"/>
                </a:lnTo>
                <a:lnTo>
                  <a:pt x="131864" y="3810000"/>
                </a:lnTo>
                <a:lnTo>
                  <a:pt x="131699" y="3810000"/>
                </a:lnTo>
                <a:lnTo>
                  <a:pt x="140817" y="3822700"/>
                </a:lnTo>
                <a:lnTo>
                  <a:pt x="140639" y="3822700"/>
                </a:lnTo>
                <a:lnTo>
                  <a:pt x="150075" y="3835400"/>
                </a:lnTo>
                <a:lnTo>
                  <a:pt x="149898" y="3835400"/>
                </a:lnTo>
                <a:lnTo>
                  <a:pt x="159651" y="3848100"/>
                </a:lnTo>
                <a:lnTo>
                  <a:pt x="159461" y="3848100"/>
                </a:lnTo>
                <a:lnTo>
                  <a:pt x="169532" y="3860800"/>
                </a:lnTo>
                <a:lnTo>
                  <a:pt x="169341" y="3860800"/>
                </a:lnTo>
                <a:lnTo>
                  <a:pt x="179705" y="3873500"/>
                </a:lnTo>
                <a:lnTo>
                  <a:pt x="179514" y="3873500"/>
                </a:lnTo>
                <a:lnTo>
                  <a:pt x="190182" y="3886200"/>
                </a:lnTo>
                <a:lnTo>
                  <a:pt x="189979" y="3886200"/>
                </a:lnTo>
                <a:lnTo>
                  <a:pt x="200939" y="3898900"/>
                </a:lnTo>
                <a:lnTo>
                  <a:pt x="200736" y="3898900"/>
                </a:lnTo>
                <a:lnTo>
                  <a:pt x="211988" y="3911600"/>
                </a:lnTo>
                <a:lnTo>
                  <a:pt x="211772" y="3911600"/>
                </a:lnTo>
                <a:lnTo>
                  <a:pt x="223304" y="3924300"/>
                </a:lnTo>
                <a:lnTo>
                  <a:pt x="223088" y="3924300"/>
                </a:lnTo>
                <a:lnTo>
                  <a:pt x="234899" y="3937000"/>
                </a:lnTo>
                <a:lnTo>
                  <a:pt x="234683" y="3937000"/>
                </a:lnTo>
                <a:lnTo>
                  <a:pt x="246773" y="3949700"/>
                </a:lnTo>
                <a:lnTo>
                  <a:pt x="246545" y="3949700"/>
                </a:lnTo>
                <a:lnTo>
                  <a:pt x="258902" y="3962400"/>
                </a:lnTo>
                <a:lnTo>
                  <a:pt x="271043" y="3962400"/>
                </a:lnTo>
                <a:lnTo>
                  <a:pt x="283921" y="3975100"/>
                </a:lnTo>
                <a:lnTo>
                  <a:pt x="283679" y="3975100"/>
                </a:lnTo>
                <a:lnTo>
                  <a:pt x="296799" y="3987800"/>
                </a:lnTo>
                <a:lnTo>
                  <a:pt x="296557" y="3987800"/>
                </a:lnTo>
                <a:lnTo>
                  <a:pt x="309918" y="4000500"/>
                </a:lnTo>
                <a:lnTo>
                  <a:pt x="323037" y="4000500"/>
                </a:lnTo>
                <a:lnTo>
                  <a:pt x="336880" y="4013200"/>
                </a:lnTo>
                <a:close/>
              </a:path>
              <a:path w="7386320" h="4152900">
                <a:moveTo>
                  <a:pt x="7104735" y="4013200"/>
                </a:moveTo>
                <a:lnTo>
                  <a:pt x="7049439" y="4013200"/>
                </a:lnTo>
                <a:lnTo>
                  <a:pt x="7063282" y="4000500"/>
                </a:lnTo>
                <a:lnTo>
                  <a:pt x="7076401" y="4000500"/>
                </a:lnTo>
                <a:lnTo>
                  <a:pt x="7089762" y="3987800"/>
                </a:lnTo>
                <a:lnTo>
                  <a:pt x="7089521" y="3987800"/>
                </a:lnTo>
                <a:lnTo>
                  <a:pt x="7102640" y="3975100"/>
                </a:lnTo>
                <a:lnTo>
                  <a:pt x="7102398" y="3975100"/>
                </a:lnTo>
                <a:lnTo>
                  <a:pt x="7115276" y="3962400"/>
                </a:lnTo>
                <a:lnTo>
                  <a:pt x="7127417" y="3962400"/>
                </a:lnTo>
                <a:lnTo>
                  <a:pt x="7139774" y="3949700"/>
                </a:lnTo>
                <a:lnTo>
                  <a:pt x="7139546" y="3949700"/>
                </a:lnTo>
                <a:lnTo>
                  <a:pt x="7151636" y="3937000"/>
                </a:lnTo>
                <a:lnTo>
                  <a:pt x="7151420" y="3937000"/>
                </a:lnTo>
                <a:lnTo>
                  <a:pt x="7163219" y="3924300"/>
                </a:lnTo>
                <a:lnTo>
                  <a:pt x="7163015" y="3924300"/>
                </a:lnTo>
                <a:lnTo>
                  <a:pt x="7174547" y="3911600"/>
                </a:lnTo>
                <a:lnTo>
                  <a:pt x="7174331" y="3911600"/>
                </a:lnTo>
                <a:lnTo>
                  <a:pt x="7185583" y="3898900"/>
                </a:lnTo>
                <a:lnTo>
                  <a:pt x="7185380" y="3898900"/>
                </a:lnTo>
                <a:lnTo>
                  <a:pt x="7196340" y="3886200"/>
                </a:lnTo>
                <a:lnTo>
                  <a:pt x="7196137" y="3886200"/>
                </a:lnTo>
                <a:lnTo>
                  <a:pt x="7206805" y="3873500"/>
                </a:lnTo>
                <a:lnTo>
                  <a:pt x="7206614" y="3873500"/>
                </a:lnTo>
                <a:lnTo>
                  <a:pt x="7216978" y="3860800"/>
                </a:lnTo>
                <a:lnTo>
                  <a:pt x="7216787" y="3860800"/>
                </a:lnTo>
                <a:lnTo>
                  <a:pt x="7226846" y="3848100"/>
                </a:lnTo>
                <a:lnTo>
                  <a:pt x="7226668" y="3848100"/>
                </a:lnTo>
                <a:lnTo>
                  <a:pt x="7236421" y="3835400"/>
                </a:lnTo>
                <a:lnTo>
                  <a:pt x="7236244" y="3835400"/>
                </a:lnTo>
                <a:lnTo>
                  <a:pt x="7245680" y="3822700"/>
                </a:lnTo>
                <a:lnTo>
                  <a:pt x="7245502" y="3822700"/>
                </a:lnTo>
                <a:lnTo>
                  <a:pt x="7254621" y="3810000"/>
                </a:lnTo>
                <a:lnTo>
                  <a:pt x="7254455" y="3810000"/>
                </a:lnTo>
                <a:lnTo>
                  <a:pt x="7263231" y="3797300"/>
                </a:lnTo>
                <a:lnTo>
                  <a:pt x="7263079" y="3797300"/>
                </a:lnTo>
                <a:lnTo>
                  <a:pt x="7271524" y="3784600"/>
                </a:lnTo>
                <a:lnTo>
                  <a:pt x="7271372" y="3784600"/>
                </a:lnTo>
                <a:lnTo>
                  <a:pt x="7279487" y="3771900"/>
                </a:lnTo>
                <a:lnTo>
                  <a:pt x="7279347" y="3771900"/>
                </a:lnTo>
                <a:lnTo>
                  <a:pt x="7287120" y="3759200"/>
                </a:lnTo>
                <a:lnTo>
                  <a:pt x="7286980" y="3759200"/>
                </a:lnTo>
                <a:lnTo>
                  <a:pt x="7294397" y="3733800"/>
                </a:lnTo>
                <a:lnTo>
                  <a:pt x="7301331" y="3721100"/>
                </a:lnTo>
                <a:lnTo>
                  <a:pt x="7307910" y="3708400"/>
                </a:lnTo>
                <a:lnTo>
                  <a:pt x="7314133" y="3695700"/>
                </a:lnTo>
                <a:lnTo>
                  <a:pt x="7320000" y="3683000"/>
                </a:lnTo>
                <a:lnTo>
                  <a:pt x="7325486" y="3657600"/>
                </a:lnTo>
                <a:lnTo>
                  <a:pt x="7330605" y="3644900"/>
                </a:lnTo>
                <a:lnTo>
                  <a:pt x="7335342" y="3632200"/>
                </a:lnTo>
                <a:lnTo>
                  <a:pt x="7339698" y="3619500"/>
                </a:lnTo>
                <a:lnTo>
                  <a:pt x="7343660" y="3594100"/>
                </a:lnTo>
                <a:lnTo>
                  <a:pt x="7347229" y="3581400"/>
                </a:lnTo>
                <a:lnTo>
                  <a:pt x="7350404" y="3568700"/>
                </a:lnTo>
                <a:lnTo>
                  <a:pt x="7353160" y="3543300"/>
                </a:lnTo>
                <a:lnTo>
                  <a:pt x="7355509" y="3530600"/>
                </a:lnTo>
                <a:lnTo>
                  <a:pt x="7357452" y="3517900"/>
                </a:lnTo>
                <a:lnTo>
                  <a:pt x="7358964" y="3492500"/>
                </a:lnTo>
                <a:lnTo>
                  <a:pt x="7360043" y="3479800"/>
                </a:lnTo>
                <a:lnTo>
                  <a:pt x="7360704" y="3467100"/>
                </a:lnTo>
                <a:lnTo>
                  <a:pt x="7360920" y="3441700"/>
                </a:lnTo>
                <a:lnTo>
                  <a:pt x="7360920" y="698500"/>
                </a:lnTo>
                <a:lnTo>
                  <a:pt x="7360691" y="673100"/>
                </a:lnTo>
                <a:lnTo>
                  <a:pt x="7360031" y="660400"/>
                </a:lnTo>
                <a:lnTo>
                  <a:pt x="7358938" y="647700"/>
                </a:lnTo>
                <a:lnTo>
                  <a:pt x="7357414" y="622300"/>
                </a:lnTo>
                <a:lnTo>
                  <a:pt x="7355471" y="609600"/>
                </a:lnTo>
                <a:lnTo>
                  <a:pt x="7353109" y="596900"/>
                </a:lnTo>
                <a:lnTo>
                  <a:pt x="7350340" y="571500"/>
                </a:lnTo>
                <a:lnTo>
                  <a:pt x="7347165" y="558800"/>
                </a:lnTo>
                <a:lnTo>
                  <a:pt x="7343597" y="546100"/>
                </a:lnTo>
                <a:lnTo>
                  <a:pt x="7339622" y="520700"/>
                </a:lnTo>
                <a:lnTo>
                  <a:pt x="7335253" y="508000"/>
                </a:lnTo>
                <a:lnTo>
                  <a:pt x="7330516" y="495300"/>
                </a:lnTo>
                <a:lnTo>
                  <a:pt x="7325385" y="482600"/>
                </a:lnTo>
                <a:lnTo>
                  <a:pt x="7319886" y="457200"/>
                </a:lnTo>
                <a:lnTo>
                  <a:pt x="7314018" y="444500"/>
                </a:lnTo>
                <a:lnTo>
                  <a:pt x="7307795" y="431800"/>
                </a:lnTo>
                <a:lnTo>
                  <a:pt x="7301204" y="419100"/>
                </a:lnTo>
                <a:lnTo>
                  <a:pt x="7294270" y="406400"/>
                </a:lnTo>
                <a:lnTo>
                  <a:pt x="7286980" y="381000"/>
                </a:lnTo>
                <a:lnTo>
                  <a:pt x="7287120" y="381000"/>
                </a:lnTo>
                <a:lnTo>
                  <a:pt x="7279347" y="368300"/>
                </a:lnTo>
                <a:lnTo>
                  <a:pt x="7279487" y="368300"/>
                </a:lnTo>
                <a:lnTo>
                  <a:pt x="7271372" y="355600"/>
                </a:lnTo>
                <a:lnTo>
                  <a:pt x="7271524" y="355600"/>
                </a:lnTo>
                <a:lnTo>
                  <a:pt x="7263079" y="342900"/>
                </a:lnTo>
                <a:lnTo>
                  <a:pt x="7263231" y="342900"/>
                </a:lnTo>
                <a:lnTo>
                  <a:pt x="7254455" y="330200"/>
                </a:lnTo>
                <a:lnTo>
                  <a:pt x="7254621" y="330200"/>
                </a:lnTo>
                <a:lnTo>
                  <a:pt x="7245502" y="317500"/>
                </a:lnTo>
                <a:lnTo>
                  <a:pt x="7245680" y="317500"/>
                </a:lnTo>
                <a:lnTo>
                  <a:pt x="7236244" y="304800"/>
                </a:lnTo>
                <a:lnTo>
                  <a:pt x="7236421" y="304800"/>
                </a:lnTo>
                <a:lnTo>
                  <a:pt x="7226668" y="292100"/>
                </a:lnTo>
                <a:lnTo>
                  <a:pt x="7226846" y="292100"/>
                </a:lnTo>
                <a:lnTo>
                  <a:pt x="7216787" y="279400"/>
                </a:lnTo>
                <a:lnTo>
                  <a:pt x="7216978" y="279400"/>
                </a:lnTo>
                <a:lnTo>
                  <a:pt x="7206614" y="266700"/>
                </a:lnTo>
                <a:lnTo>
                  <a:pt x="7206805" y="266700"/>
                </a:lnTo>
                <a:lnTo>
                  <a:pt x="7196137" y="254000"/>
                </a:lnTo>
                <a:lnTo>
                  <a:pt x="7196340" y="254000"/>
                </a:lnTo>
                <a:lnTo>
                  <a:pt x="7185380" y="241300"/>
                </a:lnTo>
                <a:lnTo>
                  <a:pt x="7185583" y="241300"/>
                </a:lnTo>
                <a:lnTo>
                  <a:pt x="7174331" y="228600"/>
                </a:lnTo>
                <a:lnTo>
                  <a:pt x="7174547" y="228600"/>
                </a:lnTo>
                <a:lnTo>
                  <a:pt x="7163015" y="215900"/>
                </a:lnTo>
                <a:lnTo>
                  <a:pt x="7163219" y="215900"/>
                </a:lnTo>
                <a:lnTo>
                  <a:pt x="7151420" y="203200"/>
                </a:lnTo>
                <a:lnTo>
                  <a:pt x="7151636" y="203200"/>
                </a:lnTo>
                <a:lnTo>
                  <a:pt x="7139546" y="190500"/>
                </a:lnTo>
                <a:lnTo>
                  <a:pt x="7139774" y="190500"/>
                </a:lnTo>
                <a:lnTo>
                  <a:pt x="7127417" y="177800"/>
                </a:lnTo>
                <a:lnTo>
                  <a:pt x="7115276" y="177800"/>
                </a:lnTo>
                <a:lnTo>
                  <a:pt x="7102398" y="165100"/>
                </a:lnTo>
                <a:lnTo>
                  <a:pt x="7102640" y="165100"/>
                </a:lnTo>
                <a:lnTo>
                  <a:pt x="7089521" y="152400"/>
                </a:lnTo>
                <a:lnTo>
                  <a:pt x="7089762" y="152400"/>
                </a:lnTo>
                <a:lnTo>
                  <a:pt x="7076401" y="139700"/>
                </a:lnTo>
                <a:lnTo>
                  <a:pt x="7063282" y="139700"/>
                </a:lnTo>
                <a:lnTo>
                  <a:pt x="7049439" y="127000"/>
                </a:lnTo>
                <a:lnTo>
                  <a:pt x="7104976" y="127000"/>
                </a:lnTo>
                <a:lnTo>
                  <a:pt x="7118337" y="139700"/>
                </a:lnTo>
                <a:lnTo>
                  <a:pt x="7156856" y="177800"/>
                </a:lnTo>
                <a:lnTo>
                  <a:pt x="7192924" y="215900"/>
                </a:lnTo>
                <a:lnTo>
                  <a:pt x="7226401" y="254000"/>
                </a:lnTo>
                <a:lnTo>
                  <a:pt x="7257122" y="292100"/>
                </a:lnTo>
                <a:lnTo>
                  <a:pt x="7284948" y="330200"/>
                </a:lnTo>
                <a:lnTo>
                  <a:pt x="7309726" y="381000"/>
                </a:lnTo>
                <a:lnTo>
                  <a:pt x="7317282" y="393700"/>
                </a:lnTo>
                <a:lnTo>
                  <a:pt x="7324471" y="406400"/>
                </a:lnTo>
                <a:lnTo>
                  <a:pt x="7331303" y="419100"/>
                </a:lnTo>
                <a:lnTo>
                  <a:pt x="7337767" y="431800"/>
                </a:lnTo>
                <a:lnTo>
                  <a:pt x="7343851" y="457200"/>
                </a:lnTo>
                <a:lnTo>
                  <a:pt x="7349553" y="469900"/>
                </a:lnTo>
                <a:lnTo>
                  <a:pt x="7354862" y="482600"/>
                </a:lnTo>
                <a:lnTo>
                  <a:pt x="7359777" y="508000"/>
                </a:lnTo>
                <a:lnTo>
                  <a:pt x="7364298" y="520700"/>
                </a:lnTo>
                <a:lnTo>
                  <a:pt x="7368412" y="533400"/>
                </a:lnTo>
                <a:lnTo>
                  <a:pt x="7372108" y="558800"/>
                </a:lnTo>
                <a:lnTo>
                  <a:pt x="7375398" y="571500"/>
                </a:lnTo>
                <a:lnTo>
                  <a:pt x="7378268" y="584200"/>
                </a:lnTo>
                <a:lnTo>
                  <a:pt x="7380706" y="609600"/>
                </a:lnTo>
                <a:lnTo>
                  <a:pt x="7382713" y="622300"/>
                </a:lnTo>
                <a:lnTo>
                  <a:pt x="7384287" y="635000"/>
                </a:lnTo>
                <a:lnTo>
                  <a:pt x="7385418" y="660400"/>
                </a:lnTo>
                <a:lnTo>
                  <a:pt x="7386091" y="673100"/>
                </a:lnTo>
                <a:lnTo>
                  <a:pt x="7386320" y="698500"/>
                </a:lnTo>
                <a:lnTo>
                  <a:pt x="7386320" y="3441700"/>
                </a:lnTo>
                <a:lnTo>
                  <a:pt x="7386091" y="3467100"/>
                </a:lnTo>
                <a:lnTo>
                  <a:pt x="7385418" y="3479800"/>
                </a:lnTo>
                <a:lnTo>
                  <a:pt x="7384262" y="3505200"/>
                </a:lnTo>
                <a:lnTo>
                  <a:pt x="7382687" y="3517900"/>
                </a:lnTo>
                <a:lnTo>
                  <a:pt x="7380668" y="3530600"/>
                </a:lnTo>
                <a:lnTo>
                  <a:pt x="7378217" y="3556000"/>
                </a:lnTo>
                <a:lnTo>
                  <a:pt x="7375347" y="3568700"/>
                </a:lnTo>
                <a:lnTo>
                  <a:pt x="7372045" y="3594100"/>
                </a:lnTo>
                <a:lnTo>
                  <a:pt x="7368336" y="3606800"/>
                </a:lnTo>
                <a:lnTo>
                  <a:pt x="7364222" y="3619500"/>
                </a:lnTo>
                <a:lnTo>
                  <a:pt x="7359688" y="3632200"/>
                </a:lnTo>
                <a:lnTo>
                  <a:pt x="7354760" y="3657600"/>
                </a:lnTo>
                <a:lnTo>
                  <a:pt x="7349451" y="3670300"/>
                </a:lnTo>
                <a:lnTo>
                  <a:pt x="7343736" y="3683000"/>
                </a:lnTo>
                <a:lnTo>
                  <a:pt x="7337653" y="3708400"/>
                </a:lnTo>
                <a:lnTo>
                  <a:pt x="7331189" y="3721100"/>
                </a:lnTo>
                <a:lnTo>
                  <a:pt x="7324344" y="3733800"/>
                </a:lnTo>
                <a:lnTo>
                  <a:pt x="7317282" y="3746500"/>
                </a:lnTo>
                <a:lnTo>
                  <a:pt x="7309586" y="3771900"/>
                </a:lnTo>
                <a:lnTo>
                  <a:pt x="7284783" y="3810000"/>
                </a:lnTo>
                <a:lnTo>
                  <a:pt x="7256945" y="3848100"/>
                </a:lnTo>
                <a:lnTo>
                  <a:pt x="7226198" y="3886200"/>
                </a:lnTo>
                <a:lnTo>
                  <a:pt x="7192721" y="3924300"/>
                </a:lnTo>
                <a:lnTo>
                  <a:pt x="7144054" y="3975100"/>
                </a:lnTo>
                <a:lnTo>
                  <a:pt x="7118096" y="4000500"/>
                </a:lnTo>
                <a:lnTo>
                  <a:pt x="7104735" y="4013200"/>
                </a:lnTo>
                <a:close/>
              </a:path>
              <a:path w="7386320" h="4152900">
                <a:moveTo>
                  <a:pt x="393433" y="4051300"/>
                </a:moveTo>
                <a:lnTo>
                  <a:pt x="337235" y="4051300"/>
                </a:lnTo>
                <a:lnTo>
                  <a:pt x="322910" y="4038600"/>
                </a:lnTo>
                <a:lnTo>
                  <a:pt x="308813" y="4025900"/>
                </a:lnTo>
                <a:lnTo>
                  <a:pt x="294957" y="4013200"/>
                </a:lnTo>
                <a:lnTo>
                  <a:pt x="336613" y="4013200"/>
                </a:lnTo>
                <a:lnTo>
                  <a:pt x="350685" y="4025900"/>
                </a:lnTo>
                <a:lnTo>
                  <a:pt x="350431" y="4025900"/>
                </a:lnTo>
                <a:lnTo>
                  <a:pt x="364718" y="4038600"/>
                </a:lnTo>
                <a:lnTo>
                  <a:pt x="378701" y="4038600"/>
                </a:lnTo>
                <a:lnTo>
                  <a:pt x="393433" y="4051300"/>
                </a:lnTo>
                <a:close/>
              </a:path>
              <a:path w="7386320" h="4152900">
                <a:moveTo>
                  <a:pt x="7048817" y="4051300"/>
                </a:moveTo>
                <a:lnTo>
                  <a:pt x="6992886" y="4051300"/>
                </a:lnTo>
                <a:lnTo>
                  <a:pt x="7007618" y="4038600"/>
                </a:lnTo>
                <a:lnTo>
                  <a:pt x="7021601" y="4038600"/>
                </a:lnTo>
                <a:lnTo>
                  <a:pt x="7035888" y="4025900"/>
                </a:lnTo>
                <a:lnTo>
                  <a:pt x="7035634" y="4025900"/>
                </a:lnTo>
                <a:lnTo>
                  <a:pt x="7049706" y="4013200"/>
                </a:lnTo>
                <a:lnTo>
                  <a:pt x="7091108" y="4013200"/>
                </a:lnTo>
                <a:lnTo>
                  <a:pt x="7077252" y="4025900"/>
                </a:lnTo>
                <a:lnTo>
                  <a:pt x="7063155" y="4038600"/>
                </a:lnTo>
                <a:lnTo>
                  <a:pt x="7048817" y="4051300"/>
                </a:lnTo>
                <a:close/>
              </a:path>
              <a:path w="7386320" h="4152900">
                <a:moveTo>
                  <a:pt x="378968" y="4038600"/>
                </a:moveTo>
                <a:lnTo>
                  <a:pt x="364718" y="4038600"/>
                </a:lnTo>
                <a:lnTo>
                  <a:pt x="364464" y="4025900"/>
                </a:lnTo>
                <a:lnTo>
                  <a:pt x="378968" y="4038600"/>
                </a:lnTo>
                <a:close/>
              </a:path>
              <a:path w="7386320" h="4152900">
                <a:moveTo>
                  <a:pt x="7021601" y="4038600"/>
                </a:moveTo>
                <a:lnTo>
                  <a:pt x="7007339" y="4038600"/>
                </a:lnTo>
                <a:lnTo>
                  <a:pt x="7021855" y="4025900"/>
                </a:lnTo>
                <a:lnTo>
                  <a:pt x="7021601" y="4038600"/>
                </a:lnTo>
                <a:close/>
              </a:path>
              <a:path w="7386320" h="4152900">
                <a:moveTo>
                  <a:pt x="453250" y="4076700"/>
                </a:moveTo>
                <a:lnTo>
                  <a:pt x="381584" y="4076700"/>
                </a:lnTo>
                <a:lnTo>
                  <a:pt x="366585" y="4064000"/>
                </a:lnTo>
                <a:lnTo>
                  <a:pt x="351802" y="4051300"/>
                </a:lnTo>
                <a:lnTo>
                  <a:pt x="407822" y="4051300"/>
                </a:lnTo>
                <a:lnTo>
                  <a:pt x="422960" y="4064000"/>
                </a:lnTo>
                <a:lnTo>
                  <a:pt x="437730" y="4064000"/>
                </a:lnTo>
                <a:lnTo>
                  <a:pt x="453250" y="4076700"/>
                </a:lnTo>
                <a:close/>
              </a:path>
              <a:path w="7386320" h="4152900">
                <a:moveTo>
                  <a:pt x="7004469" y="4076700"/>
                </a:moveTo>
                <a:lnTo>
                  <a:pt x="6933069" y="4076700"/>
                </a:lnTo>
                <a:lnTo>
                  <a:pt x="6948589" y="4064000"/>
                </a:lnTo>
                <a:lnTo>
                  <a:pt x="6963359" y="4064000"/>
                </a:lnTo>
                <a:lnTo>
                  <a:pt x="6978497" y="4051300"/>
                </a:lnTo>
                <a:lnTo>
                  <a:pt x="7034250" y="4051300"/>
                </a:lnTo>
                <a:lnTo>
                  <a:pt x="7019467" y="4064000"/>
                </a:lnTo>
                <a:lnTo>
                  <a:pt x="7004469" y="4076700"/>
                </a:lnTo>
                <a:close/>
              </a:path>
              <a:path w="7386320" h="4152900">
                <a:moveTo>
                  <a:pt x="484276" y="4089400"/>
                </a:moveTo>
                <a:lnTo>
                  <a:pt x="412216" y="4089400"/>
                </a:lnTo>
                <a:lnTo>
                  <a:pt x="396786" y="4076700"/>
                </a:lnTo>
                <a:lnTo>
                  <a:pt x="468388" y="4076700"/>
                </a:lnTo>
                <a:lnTo>
                  <a:pt x="484276" y="4089400"/>
                </a:lnTo>
                <a:close/>
              </a:path>
              <a:path w="7386320" h="4152900">
                <a:moveTo>
                  <a:pt x="6973824" y="4089400"/>
                </a:moveTo>
                <a:lnTo>
                  <a:pt x="6902043" y="4089400"/>
                </a:lnTo>
                <a:lnTo>
                  <a:pt x="6917931" y="4076700"/>
                </a:lnTo>
                <a:lnTo>
                  <a:pt x="6989254" y="4076700"/>
                </a:lnTo>
                <a:lnTo>
                  <a:pt x="6973824" y="4089400"/>
                </a:lnTo>
                <a:close/>
              </a:path>
              <a:path w="7386320" h="4152900">
                <a:moveTo>
                  <a:pt x="516001" y="4102100"/>
                </a:moveTo>
                <a:lnTo>
                  <a:pt x="443649" y="4102100"/>
                </a:lnTo>
                <a:lnTo>
                  <a:pt x="427837" y="4089400"/>
                </a:lnTo>
                <a:lnTo>
                  <a:pt x="499757" y="4089400"/>
                </a:lnTo>
                <a:lnTo>
                  <a:pt x="516001" y="4102100"/>
                </a:lnTo>
                <a:close/>
              </a:path>
              <a:path w="7386320" h="4152900">
                <a:moveTo>
                  <a:pt x="6942378" y="4102100"/>
                </a:moveTo>
                <a:lnTo>
                  <a:pt x="6870319" y="4102100"/>
                </a:lnTo>
                <a:lnTo>
                  <a:pt x="6886562" y="4089400"/>
                </a:lnTo>
                <a:lnTo>
                  <a:pt x="6958203" y="4089400"/>
                </a:lnTo>
                <a:lnTo>
                  <a:pt x="6942378" y="4102100"/>
                </a:lnTo>
                <a:close/>
              </a:path>
              <a:path w="7386320" h="4152900">
                <a:moveTo>
                  <a:pt x="581329" y="4114800"/>
                </a:moveTo>
                <a:lnTo>
                  <a:pt x="475843" y="4114800"/>
                </a:lnTo>
                <a:lnTo>
                  <a:pt x="459651" y="4102100"/>
                </a:lnTo>
                <a:lnTo>
                  <a:pt x="564464" y="4102100"/>
                </a:lnTo>
                <a:lnTo>
                  <a:pt x="581329" y="4114800"/>
                </a:lnTo>
                <a:close/>
              </a:path>
              <a:path w="7386320" h="4152900">
                <a:moveTo>
                  <a:pt x="6910171" y="4114800"/>
                </a:moveTo>
                <a:lnTo>
                  <a:pt x="6804990" y="4114800"/>
                </a:lnTo>
                <a:lnTo>
                  <a:pt x="6821855" y="4102100"/>
                </a:lnTo>
                <a:lnTo>
                  <a:pt x="6926376" y="4102100"/>
                </a:lnTo>
                <a:lnTo>
                  <a:pt x="6910171" y="4114800"/>
                </a:lnTo>
                <a:close/>
              </a:path>
              <a:path w="7386320" h="4152900">
                <a:moveTo>
                  <a:pt x="683463" y="4127500"/>
                </a:moveTo>
                <a:lnTo>
                  <a:pt x="525462" y="4127500"/>
                </a:lnTo>
                <a:lnTo>
                  <a:pt x="508762" y="4114800"/>
                </a:lnTo>
                <a:lnTo>
                  <a:pt x="665810" y="4114800"/>
                </a:lnTo>
                <a:lnTo>
                  <a:pt x="683463" y="4127500"/>
                </a:lnTo>
                <a:close/>
              </a:path>
              <a:path w="7386320" h="4152900">
                <a:moveTo>
                  <a:pt x="6860539" y="4127500"/>
                </a:moveTo>
                <a:lnTo>
                  <a:pt x="6702856" y="4127500"/>
                </a:lnTo>
                <a:lnTo>
                  <a:pt x="6720509" y="4114800"/>
                </a:lnTo>
                <a:lnTo>
                  <a:pt x="6877253" y="4114800"/>
                </a:lnTo>
                <a:lnTo>
                  <a:pt x="6860539" y="4127500"/>
                </a:lnTo>
                <a:close/>
              </a:path>
              <a:path w="7386320" h="4152900">
                <a:moveTo>
                  <a:pt x="6809447" y="4140200"/>
                </a:moveTo>
                <a:lnTo>
                  <a:pt x="576554" y="4140200"/>
                </a:lnTo>
                <a:lnTo>
                  <a:pt x="559371" y="4127500"/>
                </a:lnTo>
                <a:lnTo>
                  <a:pt x="6826631" y="4127500"/>
                </a:lnTo>
                <a:lnTo>
                  <a:pt x="6809447" y="4140200"/>
                </a:lnTo>
                <a:close/>
              </a:path>
              <a:path w="7386320" h="4152900">
                <a:moveTo>
                  <a:pt x="6703822" y="4152900"/>
                </a:moveTo>
                <a:lnTo>
                  <a:pt x="682815" y="4152900"/>
                </a:lnTo>
                <a:lnTo>
                  <a:pt x="664844" y="4140200"/>
                </a:lnTo>
                <a:lnTo>
                  <a:pt x="6721475" y="4140200"/>
                </a:lnTo>
                <a:lnTo>
                  <a:pt x="6703822" y="41529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958583" y="1524000"/>
            <a:ext cx="2037714" cy="3150235"/>
          </a:xfrm>
          <a:custGeom>
            <a:avLst/>
            <a:gdLst/>
            <a:ahLst/>
            <a:cxnLst/>
            <a:rect l="l" t="t" r="r" b="b"/>
            <a:pathLst>
              <a:path w="2037715" h="3150235">
                <a:moveTo>
                  <a:pt x="0" y="0"/>
                </a:moveTo>
                <a:lnTo>
                  <a:pt x="2037587" y="0"/>
                </a:lnTo>
                <a:lnTo>
                  <a:pt x="2037587" y="3150107"/>
                </a:lnTo>
                <a:lnTo>
                  <a:pt x="0" y="31501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6819900" y="3898391"/>
            <a:ext cx="2174875" cy="264160"/>
          </a:xfrm>
          <a:custGeom>
            <a:avLst/>
            <a:gdLst/>
            <a:ahLst/>
            <a:cxnLst/>
            <a:rect l="l" t="t" r="r" b="b"/>
            <a:pathLst>
              <a:path w="2174875" h="264160">
                <a:moveTo>
                  <a:pt x="2174748" y="263652"/>
                </a:moveTo>
                <a:lnTo>
                  <a:pt x="131064" y="263652"/>
                </a:lnTo>
                <a:lnTo>
                  <a:pt x="0" y="132587"/>
                </a:lnTo>
                <a:lnTo>
                  <a:pt x="131064" y="0"/>
                </a:lnTo>
                <a:lnTo>
                  <a:pt x="2174748" y="0"/>
                </a:lnTo>
                <a:lnTo>
                  <a:pt x="2174748" y="263652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648673" y="1391285"/>
            <a:ext cx="3221901" cy="27067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4436109" y="2708910"/>
            <a:ext cx="560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1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 </a:t>
            </a:r>
            <a:r>
              <a:rPr sz="21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1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2779776" y="1508760"/>
            <a:ext cx="330707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3036569" y="1608679"/>
            <a:ext cx="1359535" cy="9950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p>
            <a:pPr marR="1270" algn="l">
              <a:lnSpc>
                <a:spcPct val="100000"/>
              </a:lnSpc>
              <a:spcBef>
                <a:spcPts val="590"/>
              </a:spcBef>
            </a:pPr>
            <a:r>
              <a:rPr lang="en-US" sz="2100" b="1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100" b="1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全渠</a:t>
            </a:r>
            <a:r>
              <a:rPr sz="2100" b="1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</a:t>
            </a:r>
            <a:endParaRPr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00000"/>
              </a:lnSpc>
              <a:spcBef>
                <a:spcPts val="33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收银机、Window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 小程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</a:t>
            </a:r>
            <a:r>
              <a:rPr lang="zh-CN"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</a:t>
            </a:r>
            <a:r>
              <a:rPr 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7471409" y="3917315"/>
            <a:ext cx="1207135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 营 决</a:t>
            </a:r>
            <a:r>
              <a:rPr sz="1200" spc="-204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8255">
              <a:lnSpc>
                <a:spcPct val="100000"/>
              </a:lnSpc>
              <a:spcBef>
                <a:spcPts val="1405"/>
              </a:spcBef>
              <a:tabLst>
                <a:tab pos="678180" algn="l"/>
              </a:tabLst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消费体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服务优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  KPI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-23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运营改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6920483" y="1280160"/>
            <a:ext cx="2074545" cy="264160"/>
          </a:xfrm>
          <a:custGeom>
            <a:avLst/>
            <a:gdLst/>
            <a:ahLst/>
            <a:cxnLst/>
            <a:rect l="l" t="t" r="r" b="b"/>
            <a:pathLst>
              <a:path w="2074545" h="264159">
                <a:moveTo>
                  <a:pt x="2074164" y="263651"/>
                </a:moveTo>
                <a:lnTo>
                  <a:pt x="131064" y="263651"/>
                </a:lnTo>
                <a:lnTo>
                  <a:pt x="0" y="131063"/>
                </a:lnTo>
                <a:lnTo>
                  <a:pt x="131064" y="0"/>
                </a:lnTo>
                <a:lnTo>
                  <a:pt x="2074164" y="0"/>
                </a:lnTo>
                <a:lnTo>
                  <a:pt x="2074164" y="263651"/>
                </a:lnTo>
                <a:close/>
              </a:path>
            </a:pathLst>
          </a:custGeom>
          <a:solidFill>
            <a:srgbClr val="6DBEE2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7596187" y="1298575"/>
            <a:ext cx="74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 一 会</a:t>
            </a:r>
            <a:r>
              <a:rPr sz="1200" spc="-2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6920483" y="2154935"/>
            <a:ext cx="2074545" cy="262255"/>
          </a:xfrm>
          <a:custGeom>
            <a:avLst/>
            <a:gdLst/>
            <a:ahLst/>
            <a:cxnLst/>
            <a:rect l="l" t="t" r="r" b="b"/>
            <a:pathLst>
              <a:path w="2074545" h="262255">
                <a:moveTo>
                  <a:pt x="2074164" y="262127"/>
                </a:moveTo>
                <a:lnTo>
                  <a:pt x="131064" y="262127"/>
                </a:lnTo>
                <a:lnTo>
                  <a:pt x="0" y="131063"/>
                </a:lnTo>
                <a:lnTo>
                  <a:pt x="131064" y="0"/>
                </a:lnTo>
                <a:lnTo>
                  <a:pt x="2074164" y="0"/>
                </a:lnTo>
                <a:lnTo>
                  <a:pt x="2074164" y="262127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7596187" y="2172970"/>
            <a:ext cx="74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 一 营</a:t>
            </a:r>
            <a:r>
              <a:rPr sz="1200" spc="-2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6920483" y="3029711"/>
            <a:ext cx="2074545" cy="262255"/>
          </a:xfrm>
          <a:custGeom>
            <a:avLst/>
            <a:gdLst/>
            <a:ahLst/>
            <a:cxnLst/>
            <a:rect l="l" t="t" r="r" b="b"/>
            <a:pathLst>
              <a:path w="2074545" h="262254">
                <a:moveTo>
                  <a:pt x="2074164" y="262127"/>
                </a:moveTo>
                <a:lnTo>
                  <a:pt x="131064" y="262127"/>
                </a:lnTo>
                <a:lnTo>
                  <a:pt x="0" y="131063"/>
                </a:lnTo>
                <a:lnTo>
                  <a:pt x="131064" y="0"/>
                </a:lnTo>
                <a:lnTo>
                  <a:pt x="2074164" y="0"/>
                </a:lnTo>
                <a:lnTo>
                  <a:pt x="2074164" y="262127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7500937" y="3047364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私</a:t>
            </a:r>
            <a:r>
              <a:rPr sz="1200" spc="-8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200" spc="-8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200" spc="-8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200" spc="-8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7109459" y="1659635"/>
            <a:ext cx="1976755" cy="321945"/>
          </a:xfrm>
          <a:custGeom>
            <a:avLst/>
            <a:gdLst/>
            <a:ahLst/>
            <a:cxnLst/>
            <a:rect l="l" t="t" r="r" b="b"/>
            <a:pathLst>
              <a:path w="1976754" h="321944">
                <a:moveTo>
                  <a:pt x="0" y="0"/>
                </a:moveTo>
                <a:lnTo>
                  <a:pt x="1976627" y="0"/>
                </a:lnTo>
                <a:lnTo>
                  <a:pt x="1976627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7449819" y="1753870"/>
            <a:ext cx="1294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让会员成为商家的会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7532369" y="2664460"/>
            <a:ext cx="1294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让用户认知到门店品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牌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7468234" y="3526790"/>
            <a:ext cx="1040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让流量留存在商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29"/>
          <p:cNvSpPr txBox="1">
            <a:spLocks noGrp="1"/>
          </p:cNvSpPr>
          <p:nvPr>
            <p:ph type="title"/>
          </p:nvPr>
        </p:nvSpPr>
        <p:spPr>
          <a:xfrm>
            <a:off x="2045208" y="341566"/>
            <a:ext cx="5334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R="133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集中管理、统一分析、精准营</a:t>
            </a:r>
            <a:r>
              <a:rPr sz="20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0"/>
          <p:cNvSpPr/>
          <p:nvPr/>
        </p:nvSpPr>
        <p:spPr>
          <a:xfrm>
            <a:off x="6983730" y="1673860"/>
            <a:ext cx="2009775" cy="382270"/>
          </a:xfrm>
          <a:custGeom>
            <a:avLst/>
            <a:gdLst/>
            <a:ahLst/>
            <a:cxnLst/>
            <a:rect l="l" t="t" r="r" b="b"/>
            <a:pathLst>
              <a:path w="2009775" h="382269">
                <a:moveTo>
                  <a:pt x="2003425" y="382269"/>
                </a:moveTo>
                <a:lnTo>
                  <a:pt x="6350" y="382269"/>
                </a:lnTo>
                <a:lnTo>
                  <a:pt x="4381" y="381965"/>
                </a:lnTo>
                <a:lnTo>
                  <a:pt x="2616" y="381063"/>
                </a:lnTo>
                <a:lnTo>
                  <a:pt x="1206" y="379653"/>
                </a:lnTo>
                <a:lnTo>
                  <a:pt x="304" y="377888"/>
                </a:lnTo>
                <a:lnTo>
                  <a:pt x="0" y="375919"/>
                </a:lnTo>
                <a:lnTo>
                  <a:pt x="0" y="6350"/>
                </a:lnTo>
                <a:lnTo>
                  <a:pt x="6350" y="0"/>
                </a:lnTo>
                <a:lnTo>
                  <a:pt x="2003425" y="0"/>
                </a:lnTo>
                <a:lnTo>
                  <a:pt x="2009775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369569"/>
                </a:lnTo>
                <a:lnTo>
                  <a:pt x="6350" y="369569"/>
                </a:lnTo>
                <a:lnTo>
                  <a:pt x="12700" y="375919"/>
                </a:lnTo>
                <a:lnTo>
                  <a:pt x="2009775" y="375919"/>
                </a:lnTo>
                <a:lnTo>
                  <a:pt x="2009457" y="377888"/>
                </a:lnTo>
                <a:lnTo>
                  <a:pt x="2008555" y="379653"/>
                </a:lnTo>
                <a:lnTo>
                  <a:pt x="2007158" y="381063"/>
                </a:lnTo>
                <a:lnTo>
                  <a:pt x="2005380" y="381965"/>
                </a:lnTo>
                <a:lnTo>
                  <a:pt x="2003425" y="382269"/>
                </a:lnTo>
                <a:close/>
              </a:path>
              <a:path w="2009775" h="382269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2009775" h="382269">
                <a:moveTo>
                  <a:pt x="1997075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997075" y="6350"/>
                </a:lnTo>
                <a:lnTo>
                  <a:pt x="1997075" y="12700"/>
                </a:lnTo>
                <a:close/>
              </a:path>
              <a:path w="2009775" h="382269">
                <a:moveTo>
                  <a:pt x="1997075" y="375919"/>
                </a:moveTo>
                <a:lnTo>
                  <a:pt x="1997075" y="6350"/>
                </a:lnTo>
                <a:lnTo>
                  <a:pt x="2003425" y="12700"/>
                </a:lnTo>
                <a:lnTo>
                  <a:pt x="2009775" y="12700"/>
                </a:lnTo>
                <a:lnTo>
                  <a:pt x="2009775" y="369569"/>
                </a:lnTo>
                <a:lnTo>
                  <a:pt x="2003425" y="369569"/>
                </a:lnTo>
                <a:lnTo>
                  <a:pt x="1997075" y="375919"/>
                </a:lnTo>
                <a:close/>
              </a:path>
              <a:path w="2009775" h="382269">
                <a:moveTo>
                  <a:pt x="2009775" y="12700"/>
                </a:moveTo>
                <a:lnTo>
                  <a:pt x="2003425" y="12700"/>
                </a:lnTo>
                <a:lnTo>
                  <a:pt x="1997075" y="6350"/>
                </a:lnTo>
                <a:lnTo>
                  <a:pt x="2009775" y="6350"/>
                </a:lnTo>
                <a:lnTo>
                  <a:pt x="2009775" y="12700"/>
                </a:lnTo>
                <a:close/>
              </a:path>
              <a:path w="2009775" h="382269">
                <a:moveTo>
                  <a:pt x="12700" y="375919"/>
                </a:moveTo>
                <a:lnTo>
                  <a:pt x="6350" y="369569"/>
                </a:lnTo>
                <a:lnTo>
                  <a:pt x="12700" y="369569"/>
                </a:lnTo>
                <a:lnTo>
                  <a:pt x="12700" y="375919"/>
                </a:lnTo>
                <a:close/>
              </a:path>
              <a:path w="2009775" h="382269">
                <a:moveTo>
                  <a:pt x="1997075" y="375919"/>
                </a:moveTo>
                <a:lnTo>
                  <a:pt x="12700" y="375919"/>
                </a:lnTo>
                <a:lnTo>
                  <a:pt x="12700" y="369569"/>
                </a:lnTo>
                <a:lnTo>
                  <a:pt x="1997075" y="369569"/>
                </a:lnTo>
                <a:lnTo>
                  <a:pt x="1997075" y="375919"/>
                </a:lnTo>
                <a:close/>
              </a:path>
              <a:path w="2009775" h="382269">
                <a:moveTo>
                  <a:pt x="2009775" y="375919"/>
                </a:moveTo>
                <a:lnTo>
                  <a:pt x="1997075" y="375919"/>
                </a:lnTo>
                <a:lnTo>
                  <a:pt x="2003425" y="369569"/>
                </a:lnTo>
                <a:lnTo>
                  <a:pt x="2009775" y="369569"/>
                </a:lnTo>
                <a:lnTo>
                  <a:pt x="2009775" y="375919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bject 31"/>
          <p:cNvSpPr/>
          <p:nvPr/>
        </p:nvSpPr>
        <p:spPr>
          <a:xfrm>
            <a:off x="6983730" y="2547620"/>
            <a:ext cx="2009775" cy="382270"/>
          </a:xfrm>
          <a:custGeom>
            <a:avLst/>
            <a:gdLst/>
            <a:ahLst/>
            <a:cxnLst/>
            <a:rect l="l" t="t" r="r" b="b"/>
            <a:pathLst>
              <a:path w="2009775" h="382269">
                <a:moveTo>
                  <a:pt x="2003425" y="382269"/>
                </a:moveTo>
                <a:lnTo>
                  <a:pt x="6350" y="382269"/>
                </a:lnTo>
                <a:lnTo>
                  <a:pt x="4381" y="381965"/>
                </a:lnTo>
                <a:lnTo>
                  <a:pt x="2616" y="381063"/>
                </a:lnTo>
                <a:lnTo>
                  <a:pt x="1206" y="379653"/>
                </a:lnTo>
                <a:lnTo>
                  <a:pt x="304" y="377888"/>
                </a:lnTo>
                <a:lnTo>
                  <a:pt x="0" y="375919"/>
                </a:lnTo>
                <a:lnTo>
                  <a:pt x="0" y="6350"/>
                </a:lnTo>
                <a:lnTo>
                  <a:pt x="6350" y="0"/>
                </a:lnTo>
                <a:lnTo>
                  <a:pt x="2003425" y="0"/>
                </a:lnTo>
                <a:lnTo>
                  <a:pt x="2009775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369569"/>
                </a:lnTo>
                <a:lnTo>
                  <a:pt x="6350" y="369569"/>
                </a:lnTo>
                <a:lnTo>
                  <a:pt x="12700" y="375919"/>
                </a:lnTo>
                <a:lnTo>
                  <a:pt x="2009775" y="375919"/>
                </a:lnTo>
                <a:lnTo>
                  <a:pt x="2009457" y="377888"/>
                </a:lnTo>
                <a:lnTo>
                  <a:pt x="2008555" y="379653"/>
                </a:lnTo>
                <a:lnTo>
                  <a:pt x="2007158" y="381063"/>
                </a:lnTo>
                <a:lnTo>
                  <a:pt x="2005380" y="381965"/>
                </a:lnTo>
                <a:lnTo>
                  <a:pt x="2003425" y="382269"/>
                </a:lnTo>
                <a:close/>
              </a:path>
              <a:path w="2009775" h="382269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2009775" h="382269">
                <a:moveTo>
                  <a:pt x="1997075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997075" y="6350"/>
                </a:lnTo>
                <a:lnTo>
                  <a:pt x="1997075" y="12700"/>
                </a:lnTo>
                <a:close/>
              </a:path>
              <a:path w="2009775" h="382269">
                <a:moveTo>
                  <a:pt x="1997075" y="375919"/>
                </a:moveTo>
                <a:lnTo>
                  <a:pt x="1997075" y="6350"/>
                </a:lnTo>
                <a:lnTo>
                  <a:pt x="2003425" y="12700"/>
                </a:lnTo>
                <a:lnTo>
                  <a:pt x="2009775" y="12700"/>
                </a:lnTo>
                <a:lnTo>
                  <a:pt x="2009775" y="369569"/>
                </a:lnTo>
                <a:lnTo>
                  <a:pt x="2003425" y="369569"/>
                </a:lnTo>
                <a:lnTo>
                  <a:pt x="1997075" y="375919"/>
                </a:lnTo>
                <a:close/>
              </a:path>
              <a:path w="2009775" h="382269">
                <a:moveTo>
                  <a:pt x="2009775" y="12700"/>
                </a:moveTo>
                <a:lnTo>
                  <a:pt x="2003425" y="12700"/>
                </a:lnTo>
                <a:lnTo>
                  <a:pt x="1997075" y="6350"/>
                </a:lnTo>
                <a:lnTo>
                  <a:pt x="2009775" y="6350"/>
                </a:lnTo>
                <a:lnTo>
                  <a:pt x="2009775" y="12700"/>
                </a:lnTo>
                <a:close/>
              </a:path>
              <a:path w="2009775" h="382269">
                <a:moveTo>
                  <a:pt x="12700" y="375919"/>
                </a:moveTo>
                <a:lnTo>
                  <a:pt x="6350" y="369569"/>
                </a:lnTo>
                <a:lnTo>
                  <a:pt x="12700" y="369569"/>
                </a:lnTo>
                <a:lnTo>
                  <a:pt x="12700" y="375919"/>
                </a:lnTo>
                <a:close/>
              </a:path>
              <a:path w="2009775" h="382269">
                <a:moveTo>
                  <a:pt x="1997075" y="375919"/>
                </a:moveTo>
                <a:lnTo>
                  <a:pt x="12700" y="375919"/>
                </a:lnTo>
                <a:lnTo>
                  <a:pt x="12700" y="369569"/>
                </a:lnTo>
                <a:lnTo>
                  <a:pt x="1997075" y="369569"/>
                </a:lnTo>
                <a:lnTo>
                  <a:pt x="1997075" y="375919"/>
                </a:lnTo>
                <a:close/>
              </a:path>
              <a:path w="2009775" h="382269">
                <a:moveTo>
                  <a:pt x="2009775" y="375919"/>
                </a:moveTo>
                <a:lnTo>
                  <a:pt x="1997075" y="375919"/>
                </a:lnTo>
                <a:lnTo>
                  <a:pt x="2003425" y="369569"/>
                </a:lnTo>
                <a:lnTo>
                  <a:pt x="2009775" y="369569"/>
                </a:lnTo>
                <a:lnTo>
                  <a:pt x="2009775" y="375919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bject 32"/>
          <p:cNvSpPr/>
          <p:nvPr/>
        </p:nvSpPr>
        <p:spPr>
          <a:xfrm>
            <a:off x="608076" y="1746504"/>
            <a:ext cx="1884045" cy="2277110"/>
          </a:xfrm>
          <a:custGeom>
            <a:avLst/>
            <a:gdLst/>
            <a:ahLst/>
            <a:cxnLst/>
            <a:rect l="l" t="t" r="r" b="b"/>
            <a:pathLst>
              <a:path w="1884045" h="2277110">
                <a:moveTo>
                  <a:pt x="0" y="0"/>
                </a:moveTo>
                <a:lnTo>
                  <a:pt x="1883664" y="0"/>
                </a:lnTo>
                <a:lnTo>
                  <a:pt x="1883664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bject 33"/>
          <p:cNvSpPr/>
          <p:nvPr/>
        </p:nvSpPr>
        <p:spPr>
          <a:xfrm>
            <a:off x="6983730" y="3424554"/>
            <a:ext cx="2009775" cy="382270"/>
          </a:xfrm>
          <a:custGeom>
            <a:avLst/>
            <a:gdLst/>
            <a:ahLst/>
            <a:cxnLst/>
            <a:rect l="l" t="t" r="r" b="b"/>
            <a:pathLst>
              <a:path w="2009775" h="382270">
                <a:moveTo>
                  <a:pt x="2003425" y="382270"/>
                </a:moveTo>
                <a:lnTo>
                  <a:pt x="6350" y="382270"/>
                </a:lnTo>
                <a:lnTo>
                  <a:pt x="4381" y="381965"/>
                </a:lnTo>
                <a:lnTo>
                  <a:pt x="2616" y="381063"/>
                </a:lnTo>
                <a:lnTo>
                  <a:pt x="1206" y="379653"/>
                </a:lnTo>
                <a:lnTo>
                  <a:pt x="304" y="377888"/>
                </a:lnTo>
                <a:lnTo>
                  <a:pt x="0" y="375920"/>
                </a:lnTo>
                <a:lnTo>
                  <a:pt x="0" y="6350"/>
                </a:lnTo>
                <a:lnTo>
                  <a:pt x="6350" y="0"/>
                </a:lnTo>
                <a:lnTo>
                  <a:pt x="2003425" y="0"/>
                </a:lnTo>
                <a:lnTo>
                  <a:pt x="2009775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369570"/>
                </a:lnTo>
                <a:lnTo>
                  <a:pt x="6350" y="369570"/>
                </a:lnTo>
                <a:lnTo>
                  <a:pt x="12700" y="375920"/>
                </a:lnTo>
                <a:lnTo>
                  <a:pt x="2009775" y="375920"/>
                </a:lnTo>
                <a:lnTo>
                  <a:pt x="2009457" y="377888"/>
                </a:lnTo>
                <a:lnTo>
                  <a:pt x="2008555" y="379653"/>
                </a:lnTo>
                <a:lnTo>
                  <a:pt x="2007158" y="381063"/>
                </a:lnTo>
                <a:lnTo>
                  <a:pt x="2005380" y="381965"/>
                </a:lnTo>
                <a:lnTo>
                  <a:pt x="2003425" y="382270"/>
                </a:lnTo>
                <a:close/>
              </a:path>
              <a:path w="2009775" h="38227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2009775" h="382270">
                <a:moveTo>
                  <a:pt x="1997075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997075" y="6350"/>
                </a:lnTo>
                <a:lnTo>
                  <a:pt x="1997075" y="12700"/>
                </a:lnTo>
                <a:close/>
              </a:path>
              <a:path w="2009775" h="382270">
                <a:moveTo>
                  <a:pt x="1997075" y="375920"/>
                </a:moveTo>
                <a:lnTo>
                  <a:pt x="1997075" y="6350"/>
                </a:lnTo>
                <a:lnTo>
                  <a:pt x="2003425" y="12700"/>
                </a:lnTo>
                <a:lnTo>
                  <a:pt x="2009775" y="12700"/>
                </a:lnTo>
                <a:lnTo>
                  <a:pt x="2009775" y="369570"/>
                </a:lnTo>
                <a:lnTo>
                  <a:pt x="2003425" y="369570"/>
                </a:lnTo>
                <a:lnTo>
                  <a:pt x="1997075" y="375920"/>
                </a:lnTo>
                <a:close/>
              </a:path>
              <a:path w="2009775" h="382270">
                <a:moveTo>
                  <a:pt x="2009775" y="12700"/>
                </a:moveTo>
                <a:lnTo>
                  <a:pt x="2003425" y="12700"/>
                </a:lnTo>
                <a:lnTo>
                  <a:pt x="1997075" y="6350"/>
                </a:lnTo>
                <a:lnTo>
                  <a:pt x="2009775" y="6350"/>
                </a:lnTo>
                <a:lnTo>
                  <a:pt x="2009775" y="12700"/>
                </a:lnTo>
                <a:close/>
              </a:path>
              <a:path w="2009775" h="382270">
                <a:moveTo>
                  <a:pt x="12700" y="375920"/>
                </a:moveTo>
                <a:lnTo>
                  <a:pt x="6350" y="369570"/>
                </a:lnTo>
                <a:lnTo>
                  <a:pt x="12700" y="369570"/>
                </a:lnTo>
                <a:lnTo>
                  <a:pt x="12700" y="375920"/>
                </a:lnTo>
                <a:close/>
              </a:path>
              <a:path w="2009775" h="382270">
                <a:moveTo>
                  <a:pt x="1997075" y="375920"/>
                </a:moveTo>
                <a:lnTo>
                  <a:pt x="12700" y="375920"/>
                </a:lnTo>
                <a:lnTo>
                  <a:pt x="12700" y="369570"/>
                </a:lnTo>
                <a:lnTo>
                  <a:pt x="1997075" y="369570"/>
                </a:lnTo>
                <a:lnTo>
                  <a:pt x="1997075" y="375920"/>
                </a:lnTo>
                <a:close/>
              </a:path>
              <a:path w="2009775" h="382270">
                <a:moveTo>
                  <a:pt x="2009775" y="375920"/>
                </a:moveTo>
                <a:lnTo>
                  <a:pt x="1997075" y="375920"/>
                </a:lnTo>
                <a:lnTo>
                  <a:pt x="2003425" y="369570"/>
                </a:lnTo>
                <a:lnTo>
                  <a:pt x="2009775" y="369570"/>
                </a:lnTo>
                <a:lnTo>
                  <a:pt x="2009775" y="375920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bject 34"/>
          <p:cNvSpPr/>
          <p:nvPr/>
        </p:nvSpPr>
        <p:spPr>
          <a:xfrm>
            <a:off x="6983730" y="4212590"/>
            <a:ext cx="2009775" cy="467359"/>
          </a:xfrm>
          <a:custGeom>
            <a:avLst/>
            <a:gdLst/>
            <a:ahLst/>
            <a:cxnLst/>
            <a:rect l="l" t="t" r="r" b="b"/>
            <a:pathLst>
              <a:path w="2009775" h="467360">
                <a:moveTo>
                  <a:pt x="2003425" y="467360"/>
                </a:moveTo>
                <a:lnTo>
                  <a:pt x="6350" y="467360"/>
                </a:lnTo>
                <a:lnTo>
                  <a:pt x="4381" y="467042"/>
                </a:lnTo>
                <a:lnTo>
                  <a:pt x="2616" y="466140"/>
                </a:lnTo>
                <a:lnTo>
                  <a:pt x="1206" y="464743"/>
                </a:lnTo>
                <a:lnTo>
                  <a:pt x="304" y="462965"/>
                </a:lnTo>
                <a:lnTo>
                  <a:pt x="0" y="461010"/>
                </a:lnTo>
                <a:lnTo>
                  <a:pt x="0" y="6350"/>
                </a:lnTo>
                <a:lnTo>
                  <a:pt x="6350" y="0"/>
                </a:lnTo>
                <a:lnTo>
                  <a:pt x="2003425" y="0"/>
                </a:lnTo>
                <a:lnTo>
                  <a:pt x="2009775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454660"/>
                </a:lnTo>
                <a:lnTo>
                  <a:pt x="6350" y="454660"/>
                </a:lnTo>
                <a:lnTo>
                  <a:pt x="12700" y="461010"/>
                </a:lnTo>
                <a:lnTo>
                  <a:pt x="2009775" y="461010"/>
                </a:lnTo>
                <a:lnTo>
                  <a:pt x="2009457" y="462965"/>
                </a:lnTo>
                <a:lnTo>
                  <a:pt x="2008555" y="464743"/>
                </a:lnTo>
                <a:lnTo>
                  <a:pt x="2007158" y="466140"/>
                </a:lnTo>
                <a:lnTo>
                  <a:pt x="2005380" y="467042"/>
                </a:lnTo>
                <a:lnTo>
                  <a:pt x="2003425" y="467360"/>
                </a:lnTo>
                <a:close/>
              </a:path>
              <a:path w="2009775" h="46736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2009775" h="467360">
                <a:moveTo>
                  <a:pt x="1997075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997075" y="6350"/>
                </a:lnTo>
                <a:lnTo>
                  <a:pt x="1997075" y="12700"/>
                </a:lnTo>
                <a:close/>
              </a:path>
              <a:path w="2009775" h="467360">
                <a:moveTo>
                  <a:pt x="1997075" y="461010"/>
                </a:moveTo>
                <a:lnTo>
                  <a:pt x="1997075" y="6350"/>
                </a:lnTo>
                <a:lnTo>
                  <a:pt x="2003425" y="12700"/>
                </a:lnTo>
                <a:lnTo>
                  <a:pt x="2009775" y="12700"/>
                </a:lnTo>
                <a:lnTo>
                  <a:pt x="2009775" y="454660"/>
                </a:lnTo>
                <a:lnTo>
                  <a:pt x="2003425" y="454660"/>
                </a:lnTo>
                <a:lnTo>
                  <a:pt x="1997075" y="461010"/>
                </a:lnTo>
                <a:close/>
              </a:path>
              <a:path w="2009775" h="467360">
                <a:moveTo>
                  <a:pt x="2009775" y="12700"/>
                </a:moveTo>
                <a:lnTo>
                  <a:pt x="2003425" y="12700"/>
                </a:lnTo>
                <a:lnTo>
                  <a:pt x="1997075" y="6350"/>
                </a:lnTo>
                <a:lnTo>
                  <a:pt x="2009775" y="6350"/>
                </a:lnTo>
                <a:lnTo>
                  <a:pt x="2009775" y="12700"/>
                </a:lnTo>
                <a:close/>
              </a:path>
              <a:path w="2009775" h="467360">
                <a:moveTo>
                  <a:pt x="12700" y="461010"/>
                </a:moveTo>
                <a:lnTo>
                  <a:pt x="6350" y="454660"/>
                </a:lnTo>
                <a:lnTo>
                  <a:pt x="12700" y="454660"/>
                </a:lnTo>
                <a:lnTo>
                  <a:pt x="12700" y="461010"/>
                </a:lnTo>
                <a:close/>
              </a:path>
              <a:path w="2009775" h="467360">
                <a:moveTo>
                  <a:pt x="1997075" y="461010"/>
                </a:moveTo>
                <a:lnTo>
                  <a:pt x="12700" y="461010"/>
                </a:lnTo>
                <a:lnTo>
                  <a:pt x="12700" y="454660"/>
                </a:lnTo>
                <a:lnTo>
                  <a:pt x="1997075" y="454660"/>
                </a:lnTo>
                <a:lnTo>
                  <a:pt x="1997075" y="461010"/>
                </a:lnTo>
                <a:close/>
              </a:path>
              <a:path w="2009775" h="467360">
                <a:moveTo>
                  <a:pt x="2009775" y="461010"/>
                </a:moveTo>
                <a:lnTo>
                  <a:pt x="1997075" y="461010"/>
                </a:lnTo>
                <a:lnTo>
                  <a:pt x="2003425" y="454660"/>
                </a:lnTo>
                <a:lnTo>
                  <a:pt x="2009775" y="454660"/>
                </a:lnTo>
                <a:lnTo>
                  <a:pt x="2009775" y="461010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bject 35"/>
          <p:cNvSpPr/>
          <p:nvPr/>
        </p:nvSpPr>
        <p:spPr>
          <a:xfrm>
            <a:off x="650748" y="2193035"/>
            <a:ext cx="1736089" cy="603885"/>
          </a:xfrm>
          <a:custGeom>
            <a:avLst/>
            <a:gdLst/>
            <a:ahLst/>
            <a:cxnLst/>
            <a:rect l="l" t="t" r="r" b="b"/>
            <a:pathLst>
              <a:path w="1736089" h="603885">
                <a:moveTo>
                  <a:pt x="0" y="0"/>
                </a:moveTo>
                <a:lnTo>
                  <a:pt x="1735836" y="0"/>
                </a:lnTo>
                <a:lnTo>
                  <a:pt x="1735836" y="603504"/>
                </a:lnTo>
                <a:lnTo>
                  <a:pt x="0" y="6035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bject 36"/>
          <p:cNvSpPr/>
          <p:nvPr/>
        </p:nvSpPr>
        <p:spPr>
          <a:xfrm>
            <a:off x="644525" y="2186939"/>
            <a:ext cx="1748789" cy="615950"/>
          </a:xfrm>
          <a:custGeom>
            <a:avLst/>
            <a:gdLst/>
            <a:ahLst/>
            <a:cxnLst/>
            <a:rect l="l" t="t" r="r" b="b"/>
            <a:pathLst>
              <a:path w="1748789" h="615950">
                <a:moveTo>
                  <a:pt x="1742439" y="615950"/>
                </a:moveTo>
                <a:lnTo>
                  <a:pt x="6350" y="615950"/>
                </a:lnTo>
                <a:lnTo>
                  <a:pt x="4381" y="615645"/>
                </a:lnTo>
                <a:lnTo>
                  <a:pt x="2616" y="614743"/>
                </a:lnTo>
                <a:lnTo>
                  <a:pt x="1206" y="613333"/>
                </a:lnTo>
                <a:lnTo>
                  <a:pt x="304" y="611568"/>
                </a:lnTo>
                <a:lnTo>
                  <a:pt x="0" y="609600"/>
                </a:lnTo>
                <a:lnTo>
                  <a:pt x="0" y="6350"/>
                </a:lnTo>
                <a:lnTo>
                  <a:pt x="6350" y="0"/>
                </a:lnTo>
                <a:lnTo>
                  <a:pt x="1742439" y="0"/>
                </a:lnTo>
                <a:lnTo>
                  <a:pt x="1748789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603250"/>
                </a:lnTo>
                <a:lnTo>
                  <a:pt x="6350" y="603250"/>
                </a:lnTo>
                <a:lnTo>
                  <a:pt x="12700" y="609600"/>
                </a:lnTo>
                <a:lnTo>
                  <a:pt x="1748789" y="609600"/>
                </a:lnTo>
                <a:lnTo>
                  <a:pt x="1748485" y="611568"/>
                </a:lnTo>
                <a:lnTo>
                  <a:pt x="1747570" y="613333"/>
                </a:lnTo>
                <a:lnTo>
                  <a:pt x="1746173" y="614743"/>
                </a:lnTo>
                <a:lnTo>
                  <a:pt x="1744395" y="615645"/>
                </a:lnTo>
                <a:lnTo>
                  <a:pt x="1742439" y="615950"/>
                </a:lnTo>
                <a:close/>
              </a:path>
              <a:path w="1748789" h="61595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748789" h="615950">
                <a:moveTo>
                  <a:pt x="1736089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736089" y="6350"/>
                </a:lnTo>
                <a:lnTo>
                  <a:pt x="1736089" y="12700"/>
                </a:lnTo>
                <a:close/>
              </a:path>
              <a:path w="1748789" h="615950">
                <a:moveTo>
                  <a:pt x="1736089" y="609600"/>
                </a:moveTo>
                <a:lnTo>
                  <a:pt x="1736089" y="6350"/>
                </a:lnTo>
                <a:lnTo>
                  <a:pt x="1742439" y="12700"/>
                </a:lnTo>
                <a:lnTo>
                  <a:pt x="1748789" y="12700"/>
                </a:lnTo>
                <a:lnTo>
                  <a:pt x="1748789" y="603250"/>
                </a:lnTo>
                <a:lnTo>
                  <a:pt x="1742439" y="603250"/>
                </a:lnTo>
                <a:lnTo>
                  <a:pt x="1736089" y="609600"/>
                </a:lnTo>
                <a:close/>
              </a:path>
              <a:path w="1748789" h="615950">
                <a:moveTo>
                  <a:pt x="1748789" y="12700"/>
                </a:moveTo>
                <a:lnTo>
                  <a:pt x="1742439" y="12700"/>
                </a:lnTo>
                <a:lnTo>
                  <a:pt x="1736089" y="6350"/>
                </a:lnTo>
                <a:lnTo>
                  <a:pt x="1748789" y="6350"/>
                </a:lnTo>
                <a:lnTo>
                  <a:pt x="1748789" y="12700"/>
                </a:lnTo>
                <a:close/>
              </a:path>
              <a:path w="1748789" h="615950">
                <a:moveTo>
                  <a:pt x="12700" y="609600"/>
                </a:moveTo>
                <a:lnTo>
                  <a:pt x="6350" y="603250"/>
                </a:lnTo>
                <a:lnTo>
                  <a:pt x="12700" y="603250"/>
                </a:lnTo>
                <a:lnTo>
                  <a:pt x="12700" y="609600"/>
                </a:lnTo>
                <a:close/>
              </a:path>
              <a:path w="1748789" h="615950">
                <a:moveTo>
                  <a:pt x="1736089" y="609600"/>
                </a:moveTo>
                <a:lnTo>
                  <a:pt x="12700" y="609600"/>
                </a:lnTo>
                <a:lnTo>
                  <a:pt x="12700" y="603250"/>
                </a:lnTo>
                <a:lnTo>
                  <a:pt x="1736089" y="603250"/>
                </a:lnTo>
                <a:lnTo>
                  <a:pt x="1736089" y="609600"/>
                </a:lnTo>
                <a:close/>
              </a:path>
              <a:path w="1748789" h="615950">
                <a:moveTo>
                  <a:pt x="1748789" y="609600"/>
                </a:moveTo>
                <a:lnTo>
                  <a:pt x="1736089" y="609600"/>
                </a:lnTo>
                <a:lnTo>
                  <a:pt x="1742439" y="603250"/>
                </a:lnTo>
                <a:lnTo>
                  <a:pt x="1748789" y="603250"/>
                </a:lnTo>
                <a:lnTo>
                  <a:pt x="1748789" y="609600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object 37"/>
          <p:cNvSpPr/>
          <p:nvPr/>
        </p:nvSpPr>
        <p:spPr>
          <a:xfrm>
            <a:off x="656844" y="3375659"/>
            <a:ext cx="1736089" cy="603885"/>
          </a:xfrm>
          <a:custGeom>
            <a:avLst/>
            <a:gdLst/>
            <a:ahLst/>
            <a:cxnLst/>
            <a:rect l="l" t="t" r="r" b="b"/>
            <a:pathLst>
              <a:path w="1736089" h="603885">
                <a:moveTo>
                  <a:pt x="0" y="0"/>
                </a:moveTo>
                <a:lnTo>
                  <a:pt x="1735836" y="0"/>
                </a:lnTo>
                <a:lnTo>
                  <a:pt x="1735836" y="603503"/>
                </a:lnTo>
                <a:lnTo>
                  <a:pt x="0" y="603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object 38"/>
          <p:cNvSpPr/>
          <p:nvPr/>
        </p:nvSpPr>
        <p:spPr>
          <a:xfrm>
            <a:off x="650875" y="3369945"/>
            <a:ext cx="1748789" cy="615950"/>
          </a:xfrm>
          <a:custGeom>
            <a:avLst/>
            <a:gdLst/>
            <a:ahLst/>
            <a:cxnLst/>
            <a:rect l="l" t="t" r="r" b="b"/>
            <a:pathLst>
              <a:path w="1748789" h="615950">
                <a:moveTo>
                  <a:pt x="1742439" y="615950"/>
                </a:moveTo>
                <a:lnTo>
                  <a:pt x="6350" y="615950"/>
                </a:lnTo>
                <a:lnTo>
                  <a:pt x="4381" y="615645"/>
                </a:lnTo>
                <a:lnTo>
                  <a:pt x="2616" y="614743"/>
                </a:lnTo>
                <a:lnTo>
                  <a:pt x="1206" y="613333"/>
                </a:lnTo>
                <a:lnTo>
                  <a:pt x="304" y="611568"/>
                </a:lnTo>
                <a:lnTo>
                  <a:pt x="0" y="609600"/>
                </a:lnTo>
                <a:lnTo>
                  <a:pt x="0" y="6350"/>
                </a:lnTo>
                <a:lnTo>
                  <a:pt x="6350" y="0"/>
                </a:lnTo>
                <a:lnTo>
                  <a:pt x="1742439" y="0"/>
                </a:lnTo>
                <a:lnTo>
                  <a:pt x="1748789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603250"/>
                </a:lnTo>
                <a:lnTo>
                  <a:pt x="6350" y="603250"/>
                </a:lnTo>
                <a:lnTo>
                  <a:pt x="12700" y="609600"/>
                </a:lnTo>
                <a:lnTo>
                  <a:pt x="1748789" y="609600"/>
                </a:lnTo>
                <a:lnTo>
                  <a:pt x="1748485" y="611568"/>
                </a:lnTo>
                <a:lnTo>
                  <a:pt x="1747570" y="613333"/>
                </a:lnTo>
                <a:lnTo>
                  <a:pt x="1746173" y="614743"/>
                </a:lnTo>
                <a:lnTo>
                  <a:pt x="1744395" y="615645"/>
                </a:lnTo>
                <a:lnTo>
                  <a:pt x="1742439" y="615950"/>
                </a:lnTo>
                <a:close/>
              </a:path>
              <a:path w="1748789" h="61595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748789" h="615950">
                <a:moveTo>
                  <a:pt x="1736089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736089" y="6350"/>
                </a:lnTo>
                <a:lnTo>
                  <a:pt x="1736089" y="12700"/>
                </a:lnTo>
                <a:close/>
              </a:path>
              <a:path w="1748789" h="615950">
                <a:moveTo>
                  <a:pt x="1736089" y="609600"/>
                </a:moveTo>
                <a:lnTo>
                  <a:pt x="1736089" y="6350"/>
                </a:lnTo>
                <a:lnTo>
                  <a:pt x="1742439" y="12700"/>
                </a:lnTo>
                <a:lnTo>
                  <a:pt x="1748789" y="12700"/>
                </a:lnTo>
                <a:lnTo>
                  <a:pt x="1748789" y="603250"/>
                </a:lnTo>
                <a:lnTo>
                  <a:pt x="1742439" y="603250"/>
                </a:lnTo>
                <a:lnTo>
                  <a:pt x="1736089" y="609600"/>
                </a:lnTo>
                <a:close/>
              </a:path>
              <a:path w="1748789" h="615950">
                <a:moveTo>
                  <a:pt x="1748789" y="12700"/>
                </a:moveTo>
                <a:lnTo>
                  <a:pt x="1742439" y="12700"/>
                </a:lnTo>
                <a:lnTo>
                  <a:pt x="1736089" y="6350"/>
                </a:lnTo>
                <a:lnTo>
                  <a:pt x="1748789" y="6350"/>
                </a:lnTo>
                <a:lnTo>
                  <a:pt x="1748789" y="12700"/>
                </a:lnTo>
                <a:close/>
              </a:path>
              <a:path w="1748789" h="615950">
                <a:moveTo>
                  <a:pt x="12700" y="609600"/>
                </a:moveTo>
                <a:lnTo>
                  <a:pt x="6350" y="603250"/>
                </a:lnTo>
                <a:lnTo>
                  <a:pt x="12700" y="603250"/>
                </a:lnTo>
                <a:lnTo>
                  <a:pt x="12700" y="609600"/>
                </a:lnTo>
                <a:close/>
              </a:path>
              <a:path w="1748789" h="615950">
                <a:moveTo>
                  <a:pt x="1736089" y="609600"/>
                </a:moveTo>
                <a:lnTo>
                  <a:pt x="12700" y="609600"/>
                </a:lnTo>
                <a:lnTo>
                  <a:pt x="12700" y="603250"/>
                </a:lnTo>
                <a:lnTo>
                  <a:pt x="1736089" y="603250"/>
                </a:lnTo>
                <a:lnTo>
                  <a:pt x="1736089" y="609600"/>
                </a:lnTo>
                <a:close/>
              </a:path>
              <a:path w="1748789" h="615950">
                <a:moveTo>
                  <a:pt x="1748789" y="609600"/>
                </a:moveTo>
                <a:lnTo>
                  <a:pt x="1736089" y="609600"/>
                </a:lnTo>
                <a:lnTo>
                  <a:pt x="1742439" y="603250"/>
                </a:lnTo>
                <a:lnTo>
                  <a:pt x="1748789" y="603250"/>
                </a:lnTo>
                <a:lnTo>
                  <a:pt x="1748789" y="609600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object 39"/>
          <p:cNvSpPr/>
          <p:nvPr/>
        </p:nvSpPr>
        <p:spPr>
          <a:xfrm>
            <a:off x="708659" y="3415284"/>
            <a:ext cx="1551940" cy="492759"/>
          </a:xfrm>
          <a:custGeom>
            <a:avLst/>
            <a:gdLst/>
            <a:ahLst/>
            <a:cxnLst/>
            <a:rect l="l" t="t" r="r" b="b"/>
            <a:pathLst>
              <a:path w="1551939" h="492760">
                <a:moveTo>
                  <a:pt x="0" y="0"/>
                </a:moveTo>
                <a:lnTo>
                  <a:pt x="1551431" y="0"/>
                </a:lnTo>
                <a:lnTo>
                  <a:pt x="1551431" y="492251"/>
                </a:lnTo>
                <a:lnTo>
                  <a:pt x="0" y="4922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object 40"/>
          <p:cNvSpPr txBox="1"/>
          <p:nvPr/>
        </p:nvSpPr>
        <p:spPr>
          <a:xfrm>
            <a:off x="888364" y="3437763"/>
            <a:ext cx="11906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9685" marR="5080" indent="-7620">
              <a:lnSpc>
                <a:spcPct val="130000"/>
              </a:lnSpc>
              <a:spcBef>
                <a:spcPts val="100"/>
              </a:spcBef>
              <a:tabLst>
                <a:tab pos="662940" algn="l"/>
              </a:tabLst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积分权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-24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储值权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 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会员等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1"/>
          <p:cNvSpPr/>
          <p:nvPr/>
        </p:nvSpPr>
        <p:spPr>
          <a:xfrm>
            <a:off x="781812" y="2199132"/>
            <a:ext cx="1263650" cy="490855"/>
          </a:xfrm>
          <a:custGeom>
            <a:avLst/>
            <a:gdLst/>
            <a:ahLst/>
            <a:cxnLst/>
            <a:rect l="l" t="t" r="r" b="b"/>
            <a:pathLst>
              <a:path w="1263650" h="490855">
                <a:moveTo>
                  <a:pt x="0" y="0"/>
                </a:moveTo>
                <a:lnTo>
                  <a:pt x="1263396" y="0"/>
                </a:lnTo>
                <a:lnTo>
                  <a:pt x="1263396" y="490728"/>
                </a:lnTo>
                <a:lnTo>
                  <a:pt x="0" y="4907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object 42"/>
          <p:cNvSpPr txBox="1"/>
          <p:nvPr/>
        </p:nvSpPr>
        <p:spPr>
          <a:xfrm>
            <a:off x="897255" y="2221102"/>
            <a:ext cx="1031875" cy="421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p>
            <a:pPr marL="12700">
              <a:lnSpc>
                <a:spcPct val="100000"/>
              </a:lnSpc>
              <a:spcBef>
                <a:spcPts val="460"/>
              </a:spcBef>
              <a:tabLst>
                <a:tab pos="511175" algn="l"/>
              </a:tabLst>
            </a:pP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FM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降频提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510540" algn="l"/>
              </a:tabLst>
            </a:pP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CLV	</a:t>
            </a:r>
            <a:r>
              <a:rPr sz="10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标签系</a:t>
            </a:r>
            <a:r>
              <a:rPr sz="10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3"/>
          <p:cNvSpPr/>
          <p:nvPr/>
        </p:nvSpPr>
        <p:spPr>
          <a:xfrm>
            <a:off x="650748" y="1719072"/>
            <a:ext cx="2021205" cy="269875"/>
          </a:xfrm>
          <a:custGeom>
            <a:avLst/>
            <a:gdLst/>
            <a:ahLst/>
            <a:cxnLst/>
            <a:rect l="l" t="t" r="r" b="b"/>
            <a:pathLst>
              <a:path w="2021205" h="269875">
                <a:moveTo>
                  <a:pt x="1885188" y="269747"/>
                </a:moveTo>
                <a:lnTo>
                  <a:pt x="0" y="269747"/>
                </a:lnTo>
                <a:lnTo>
                  <a:pt x="0" y="0"/>
                </a:lnTo>
                <a:lnTo>
                  <a:pt x="1885188" y="0"/>
                </a:lnTo>
                <a:lnTo>
                  <a:pt x="2020824" y="135635"/>
                </a:lnTo>
                <a:lnTo>
                  <a:pt x="1885188" y="269747"/>
                </a:lnTo>
                <a:close/>
              </a:path>
            </a:pathLst>
          </a:custGeom>
          <a:solidFill>
            <a:srgbClr val="6DBEE2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object 44"/>
          <p:cNvSpPr txBox="1"/>
          <p:nvPr/>
        </p:nvSpPr>
        <p:spPr>
          <a:xfrm>
            <a:off x="947419" y="1741170"/>
            <a:ext cx="1320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200" spc="-8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5"/>
          <p:cNvSpPr/>
          <p:nvPr/>
        </p:nvSpPr>
        <p:spPr>
          <a:xfrm>
            <a:off x="656844" y="2891027"/>
            <a:ext cx="2014855" cy="269875"/>
          </a:xfrm>
          <a:custGeom>
            <a:avLst/>
            <a:gdLst/>
            <a:ahLst/>
            <a:cxnLst/>
            <a:rect l="l" t="t" r="r" b="b"/>
            <a:pathLst>
              <a:path w="2014855" h="269875">
                <a:moveTo>
                  <a:pt x="1879092" y="269748"/>
                </a:moveTo>
                <a:lnTo>
                  <a:pt x="0" y="269748"/>
                </a:lnTo>
                <a:lnTo>
                  <a:pt x="0" y="0"/>
                </a:lnTo>
                <a:lnTo>
                  <a:pt x="1879092" y="0"/>
                </a:lnTo>
                <a:lnTo>
                  <a:pt x="2014728" y="135636"/>
                </a:lnTo>
                <a:lnTo>
                  <a:pt x="1879092" y="269748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object 46"/>
          <p:cNvSpPr txBox="1"/>
          <p:nvPr/>
        </p:nvSpPr>
        <p:spPr>
          <a:xfrm>
            <a:off x="760094" y="2912745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200" spc="-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200" spc="-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200" spc="-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200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</a:t>
            </a:r>
            <a:r>
              <a:rPr sz="1200" spc="-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200" spc="-7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7"/>
          <p:cNvSpPr/>
          <p:nvPr/>
        </p:nvSpPr>
        <p:spPr>
          <a:xfrm>
            <a:off x="4974338" y="1391285"/>
            <a:ext cx="1729343" cy="1429384"/>
          </a:xfrm>
          <a:prstGeom prst="rect">
            <a:avLst/>
          </a:prstGeom>
          <a:blipFill>
            <a:blip r:embed="rId3" cstate="print">
              <a:alphaModFix amt="81000"/>
            </a:blip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object 48"/>
          <p:cNvSpPr/>
          <p:nvPr/>
        </p:nvSpPr>
        <p:spPr>
          <a:xfrm>
            <a:off x="6288023" y="1495044"/>
            <a:ext cx="297179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object 49"/>
          <p:cNvSpPr txBox="1"/>
          <p:nvPr/>
        </p:nvSpPr>
        <p:spPr>
          <a:xfrm>
            <a:off x="5271134" y="1537905"/>
            <a:ext cx="828040" cy="12414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p>
            <a:pPr algn="l">
              <a:lnSpc>
                <a:spcPct val="100000"/>
              </a:lnSpc>
              <a:spcBef>
                <a:spcPts val="1005"/>
              </a:spcBef>
            </a:pPr>
            <a:r>
              <a:rPr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全触</a:t>
            </a:r>
            <a:r>
              <a:rPr sz="21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</a:t>
            </a:r>
            <a:endParaRPr sz="2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7640" marR="118745" algn="l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支付宝 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7640" marR="118745" algn="l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</a:t>
            </a:r>
            <a:r>
              <a:rPr sz="12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endParaRPr sz="1200" spc="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7640" marR="118745" algn="l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</a:t>
            </a:r>
            <a:r>
              <a:rPr sz="12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endParaRPr sz="1200" spc="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0"/>
          <p:cNvSpPr/>
          <p:nvPr/>
        </p:nvSpPr>
        <p:spPr>
          <a:xfrm>
            <a:off x="5005704" y="3165348"/>
            <a:ext cx="1752532" cy="144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object 51"/>
          <p:cNvSpPr/>
          <p:nvPr/>
        </p:nvSpPr>
        <p:spPr>
          <a:xfrm>
            <a:off x="6320028" y="4203191"/>
            <a:ext cx="323088" cy="301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object 52"/>
          <p:cNvSpPr txBox="1"/>
          <p:nvPr/>
        </p:nvSpPr>
        <p:spPr>
          <a:xfrm>
            <a:off x="5343525" y="3256915"/>
            <a:ext cx="828040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2515"/>
              </a:lnSpc>
              <a:spcBef>
                <a:spcPts val="100"/>
              </a:spcBef>
            </a:pPr>
            <a:r>
              <a:rPr sz="2100" b="1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全数</a:t>
            </a:r>
            <a:r>
              <a:rPr sz="2100" b="1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</a:t>
            </a:r>
            <a:endParaRPr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420" marR="49530" algn="just">
              <a:lnSpc>
                <a:spcPts val="1680"/>
              </a:lnSpc>
              <a:spcBef>
                <a:spcPts val="45"/>
              </a:spcBef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顾客画像 消费能力 预约偏好 复购</a:t>
            </a:r>
            <a:r>
              <a:rPr sz="12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</a:t>
            </a:r>
            <a:endParaRPr sz="1200" spc="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3"/>
          <p:cNvSpPr/>
          <p:nvPr/>
        </p:nvSpPr>
        <p:spPr>
          <a:xfrm>
            <a:off x="2686761" y="3180714"/>
            <a:ext cx="1763318" cy="1516379"/>
          </a:xfrm>
          <a:prstGeom prst="rect">
            <a:avLst/>
          </a:prstGeom>
          <a:blipFill>
            <a:blip r:embed="rId7" cstate="print">
              <a:alphaModFix amt="81000"/>
            </a:blip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object 54"/>
          <p:cNvSpPr/>
          <p:nvPr/>
        </p:nvSpPr>
        <p:spPr>
          <a:xfrm>
            <a:off x="2810255" y="4296155"/>
            <a:ext cx="300228" cy="291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object 55"/>
          <p:cNvSpPr txBox="1"/>
          <p:nvPr/>
        </p:nvSpPr>
        <p:spPr>
          <a:xfrm>
            <a:off x="3237229" y="3221797"/>
            <a:ext cx="828040" cy="1133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全场</a:t>
            </a:r>
            <a:r>
              <a:rPr sz="21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</a:t>
            </a:r>
            <a:endParaRPr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4615" marR="13970" algn="just">
              <a:lnSpc>
                <a:spcPct val="100000"/>
              </a:lnSpc>
              <a:spcBef>
                <a:spcPts val="190"/>
              </a:spcBef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线上预约 在线支付 订单评价 定位导</a:t>
            </a:r>
            <a:r>
              <a:rPr sz="12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航</a:t>
            </a:r>
            <a:endParaRPr sz="1200" spc="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51459" y="489204"/>
            <a:ext cx="288290" cy="2171700"/>
          </a:xfrm>
          <a:custGeom>
            <a:avLst/>
            <a:gdLst/>
            <a:ahLst/>
            <a:cxnLst/>
            <a:rect l="l" t="t" r="r" b="b"/>
            <a:pathLst>
              <a:path w="288290" h="2171700">
                <a:moveTo>
                  <a:pt x="0" y="2171700"/>
                </a:moveTo>
                <a:lnTo>
                  <a:pt x="288036" y="2171700"/>
                </a:lnTo>
                <a:lnTo>
                  <a:pt x="288036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80733" y="511809"/>
            <a:ext cx="227965" cy="2099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 员 营 销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37465">
              <a:lnSpc>
                <a:spcPct val="100000"/>
              </a:lnSpc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marR="15875" algn="just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 销 工 具</a:t>
            </a:r>
            <a:endParaRPr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763371" y="642797"/>
            <a:ext cx="2820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智能又多样化的营销方</a:t>
            </a:r>
            <a:r>
              <a:rPr sz="2000" spc="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737234" y="1209801"/>
            <a:ext cx="8204834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100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每当注册会员、新客关注、会员沉睡、会员生日、消费达标、充值达标、定时自动，都会自动发</a:t>
            </a:r>
            <a:r>
              <a:rPr sz="1400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 </a:t>
            </a:r>
            <a:r>
              <a:rPr sz="1400" spc="100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优惠券，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无需人工操作</a:t>
            </a:r>
            <a:r>
              <a:rPr sz="14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100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支持满减券、折扣券、单品券、裂变券发放，可实现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商品促销、门店引流、线上拉新</a:t>
            </a:r>
            <a:r>
              <a:rPr sz="1400" spc="100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等营销活动</a:t>
            </a:r>
            <a:r>
              <a:rPr sz="1400" spc="5" dirty="0">
                <a:solidFill>
                  <a:srgbClr val="176AB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890016" y="3054095"/>
            <a:ext cx="2039620" cy="307975"/>
          </a:xfrm>
          <a:custGeom>
            <a:avLst/>
            <a:gdLst/>
            <a:ahLst/>
            <a:cxnLst/>
            <a:rect l="l" t="t" r="r" b="b"/>
            <a:pathLst>
              <a:path w="2039620" h="307975">
                <a:moveTo>
                  <a:pt x="1885188" y="307848"/>
                </a:moveTo>
                <a:lnTo>
                  <a:pt x="0" y="307848"/>
                </a:lnTo>
                <a:lnTo>
                  <a:pt x="0" y="0"/>
                </a:lnTo>
                <a:lnTo>
                  <a:pt x="1885188" y="0"/>
                </a:lnTo>
                <a:lnTo>
                  <a:pt x="2039112" y="153924"/>
                </a:lnTo>
                <a:lnTo>
                  <a:pt x="1885188" y="307848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851535" y="3015614"/>
            <a:ext cx="2115185" cy="384175"/>
          </a:xfrm>
          <a:custGeom>
            <a:avLst/>
            <a:gdLst/>
            <a:ahLst/>
            <a:cxnLst/>
            <a:rect l="l" t="t" r="r" b="b"/>
            <a:pathLst>
              <a:path w="2115185" h="384175">
                <a:moveTo>
                  <a:pt x="1923097" y="384175"/>
                </a:moveTo>
                <a:lnTo>
                  <a:pt x="38100" y="384175"/>
                </a:lnTo>
                <a:lnTo>
                  <a:pt x="33502" y="383895"/>
                </a:lnTo>
                <a:lnTo>
                  <a:pt x="2476" y="359587"/>
                </a:lnTo>
                <a:lnTo>
                  <a:pt x="0" y="346075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23097" y="0"/>
                </a:lnTo>
                <a:lnTo>
                  <a:pt x="1976970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307975"/>
                </a:lnTo>
                <a:lnTo>
                  <a:pt x="38100" y="307975"/>
                </a:lnTo>
                <a:lnTo>
                  <a:pt x="76200" y="346075"/>
                </a:lnTo>
                <a:lnTo>
                  <a:pt x="1976970" y="346075"/>
                </a:lnTo>
                <a:lnTo>
                  <a:pt x="1950034" y="373011"/>
                </a:lnTo>
                <a:lnTo>
                  <a:pt x="1927364" y="383933"/>
                </a:lnTo>
                <a:lnTo>
                  <a:pt x="1923097" y="384175"/>
                </a:lnTo>
                <a:close/>
              </a:path>
              <a:path w="2115185" h="384175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115185" h="384175">
                <a:moveTo>
                  <a:pt x="1907324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76970" y="38100"/>
                </a:lnTo>
                <a:lnTo>
                  <a:pt x="2003907" y="65036"/>
                </a:lnTo>
                <a:lnTo>
                  <a:pt x="1896160" y="65036"/>
                </a:lnTo>
                <a:lnTo>
                  <a:pt x="1907324" y="76200"/>
                </a:lnTo>
                <a:close/>
              </a:path>
              <a:path w="2115185" h="384175">
                <a:moveTo>
                  <a:pt x="2023211" y="192087"/>
                </a:moveTo>
                <a:lnTo>
                  <a:pt x="1896160" y="65036"/>
                </a:lnTo>
                <a:lnTo>
                  <a:pt x="1923097" y="76200"/>
                </a:lnTo>
                <a:lnTo>
                  <a:pt x="2015070" y="76200"/>
                </a:lnTo>
                <a:lnTo>
                  <a:pt x="2104021" y="165150"/>
                </a:lnTo>
                <a:lnTo>
                  <a:pt x="2050148" y="165150"/>
                </a:lnTo>
                <a:lnTo>
                  <a:pt x="2023211" y="192087"/>
                </a:lnTo>
                <a:close/>
              </a:path>
              <a:path w="2115185" h="384175">
                <a:moveTo>
                  <a:pt x="2015070" y="76200"/>
                </a:moveTo>
                <a:lnTo>
                  <a:pt x="1923097" y="76200"/>
                </a:lnTo>
                <a:lnTo>
                  <a:pt x="1896160" y="65036"/>
                </a:lnTo>
                <a:lnTo>
                  <a:pt x="2003907" y="65036"/>
                </a:lnTo>
                <a:lnTo>
                  <a:pt x="2015070" y="76200"/>
                </a:lnTo>
                <a:close/>
              </a:path>
              <a:path w="2115185" h="384175">
                <a:moveTo>
                  <a:pt x="2050148" y="219024"/>
                </a:moveTo>
                <a:lnTo>
                  <a:pt x="2023211" y="192087"/>
                </a:lnTo>
                <a:lnTo>
                  <a:pt x="2050148" y="165150"/>
                </a:lnTo>
                <a:lnTo>
                  <a:pt x="2050148" y="219024"/>
                </a:lnTo>
                <a:close/>
              </a:path>
              <a:path w="2115185" h="384175">
                <a:moveTo>
                  <a:pt x="2104021" y="219024"/>
                </a:moveTo>
                <a:lnTo>
                  <a:pt x="2050148" y="219024"/>
                </a:lnTo>
                <a:lnTo>
                  <a:pt x="2050148" y="165150"/>
                </a:lnTo>
                <a:lnTo>
                  <a:pt x="2104021" y="165150"/>
                </a:lnTo>
                <a:lnTo>
                  <a:pt x="2107082" y="168592"/>
                </a:lnTo>
                <a:lnTo>
                  <a:pt x="2115121" y="189788"/>
                </a:lnTo>
                <a:lnTo>
                  <a:pt x="2115121" y="194386"/>
                </a:lnTo>
                <a:lnTo>
                  <a:pt x="2104021" y="219024"/>
                </a:lnTo>
                <a:close/>
              </a:path>
              <a:path w="2115185" h="384175">
                <a:moveTo>
                  <a:pt x="1896160" y="319138"/>
                </a:moveTo>
                <a:lnTo>
                  <a:pt x="2023211" y="192087"/>
                </a:lnTo>
                <a:lnTo>
                  <a:pt x="2050148" y="219024"/>
                </a:lnTo>
                <a:lnTo>
                  <a:pt x="2104021" y="219024"/>
                </a:lnTo>
                <a:lnTo>
                  <a:pt x="2015070" y="307975"/>
                </a:lnTo>
                <a:lnTo>
                  <a:pt x="1923097" y="307975"/>
                </a:lnTo>
                <a:lnTo>
                  <a:pt x="1896160" y="319138"/>
                </a:lnTo>
                <a:close/>
              </a:path>
              <a:path w="2115185" h="384175">
                <a:moveTo>
                  <a:pt x="76200" y="346075"/>
                </a:moveTo>
                <a:lnTo>
                  <a:pt x="38100" y="307975"/>
                </a:lnTo>
                <a:lnTo>
                  <a:pt x="76200" y="307975"/>
                </a:lnTo>
                <a:lnTo>
                  <a:pt x="76200" y="346075"/>
                </a:lnTo>
                <a:close/>
              </a:path>
              <a:path w="2115185" h="384175">
                <a:moveTo>
                  <a:pt x="1976970" y="346075"/>
                </a:moveTo>
                <a:lnTo>
                  <a:pt x="76200" y="346075"/>
                </a:lnTo>
                <a:lnTo>
                  <a:pt x="76200" y="307975"/>
                </a:lnTo>
                <a:lnTo>
                  <a:pt x="1907324" y="307975"/>
                </a:lnTo>
                <a:lnTo>
                  <a:pt x="1896160" y="319138"/>
                </a:lnTo>
                <a:lnTo>
                  <a:pt x="2003907" y="319138"/>
                </a:lnTo>
                <a:lnTo>
                  <a:pt x="1976970" y="346075"/>
                </a:lnTo>
                <a:close/>
              </a:path>
              <a:path w="2115185" h="384175">
                <a:moveTo>
                  <a:pt x="2003907" y="319138"/>
                </a:moveTo>
                <a:lnTo>
                  <a:pt x="1896160" y="319138"/>
                </a:lnTo>
                <a:lnTo>
                  <a:pt x="1923097" y="307975"/>
                </a:lnTo>
                <a:lnTo>
                  <a:pt x="2015070" y="307975"/>
                </a:lnTo>
                <a:lnTo>
                  <a:pt x="2003907" y="319138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890016" y="4421123"/>
            <a:ext cx="2039620" cy="318770"/>
          </a:xfrm>
          <a:custGeom>
            <a:avLst/>
            <a:gdLst/>
            <a:ahLst/>
            <a:cxnLst/>
            <a:rect l="l" t="t" r="r" b="b"/>
            <a:pathLst>
              <a:path w="2039620" h="318770">
                <a:moveTo>
                  <a:pt x="1879091" y="318515"/>
                </a:moveTo>
                <a:lnTo>
                  <a:pt x="0" y="318515"/>
                </a:lnTo>
                <a:lnTo>
                  <a:pt x="0" y="0"/>
                </a:lnTo>
                <a:lnTo>
                  <a:pt x="1879091" y="0"/>
                </a:lnTo>
                <a:lnTo>
                  <a:pt x="2039112" y="160020"/>
                </a:lnTo>
                <a:lnTo>
                  <a:pt x="1879091" y="318515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851535" y="4382770"/>
            <a:ext cx="2115185" cy="395605"/>
          </a:xfrm>
          <a:custGeom>
            <a:avLst/>
            <a:gdLst/>
            <a:ahLst/>
            <a:cxnLst/>
            <a:rect l="l" t="t" r="r" b="b"/>
            <a:pathLst>
              <a:path w="2115185" h="395604">
                <a:moveTo>
                  <a:pt x="1917382" y="395604"/>
                </a:moveTo>
                <a:lnTo>
                  <a:pt x="38100" y="395604"/>
                </a:lnTo>
                <a:lnTo>
                  <a:pt x="33502" y="395325"/>
                </a:lnTo>
                <a:lnTo>
                  <a:pt x="2476" y="371017"/>
                </a:lnTo>
                <a:lnTo>
                  <a:pt x="0" y="357504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17382" y="0"/>
                </a:lnTo>
                <a:lnTo>
                  <a:pt x="197125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319404"/>
                </a:lnTo>
                <a:lnTo>
                  <a:pt x="38100" y="319404"/>
                </a:lnTo>
                <a:lnTo>
                  <a:pt x="76200" y="357504"/>
                </a:lnTo>
                <a:lnTo>
                  <a:pt x="1971255" y="357504"/>
                </a:lnTo>
                <a:lnTo>
                  <a:pt x="1944319" y="384441"/>
                </a:lnTo>
                <a:lnTo>
                  <a:pt x="1921649" y="395363"/>
                </a:lnTo>
                <a:lnTo>
                  <a:pt x="1917382" y="395604"/>
                </a:lnTo>
                <a:close/>
              </a:path>
              <a:path w="2115185" h="39560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115185" h="395604">
                <a:moveTo>
                  <a:pt x="1901609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71255" y="38100"/>
                </a:lnTo>
                <a:lnTo>
                  <a:pt x="1998192" y="65036"/>
                </a:lnTo>
                <a:lnTo>
                  <a:pt x="1890445" y="65036"/>
                </a:lnTo>
                <a:lnTo>
                  <a:pt x="1901609" y="76200"/>
                </a:lnTo>
                <a:close/>
              </a:path>
              <a:path w="2115185" h="395604">
                <a:moveTo>
                  <a:pt x="2023211" y="197802"/>
                </a:moveTo>
                <a:lnTo>
                  <a:pt x="1890445" y="65036"/>
                </a:lnTo>
                <a:lnTo>
                  <a:pt x="1917382" y="76200"/>
                </a:lnTo>
                <a:lnTo>
                  <a:pt x="2009355" y="76200"/>
                </a:lnTo>
                <a:lnTo>
                  <a:pt x="2104021" y="170865"/>
                </a:lnTo>
                <a:lnTo>
                  <a:pt x="2050148" y="170865"/>
                </a:lnTo>
                <a:lnTo>
                  <a:pt x="2023211" y="197802"/>
                </a:lnTo>
                <a:close/>
              </a:path>
              <a:path w="2115185" h="395604">
                <a:moveTo>
                  <a:pt x="2009355" y="76200"/>
                </a:moveTo>
                <a:lnTo>
                  <a:pt x="1917382" y="76200"/>
                </a:lnTo>
                <a:lnTo>
                  <a:pt x="1890445" y="65036"/>
                </a:lnTo>
                <a:lnTo>
                  <a:pt x="1998192" y="65036"/>
                </a:lnTo>
                <a:lnTo>
                  <a:pt x="2009355" y="76200"/>
                </a:lnTo>
                <a:close/>
              </a:path>
              <a:path w="2115185" h="395604">
                <a:moveTo>
                  <a:pt x="2050148" y="224739"/>
                </a:moveTo>
                <a:lnTo>
                  <a:pt x="2023211" y="197802"/>
                </a:lnTo>
                <a:lnTo>
                  <a:pt x="2050148" y="170865"/>
                </a:lnTo>
                <a:lnTo>
                  <a:pt x="2050148" y="224739"/>
                </a:lnTo>
                <a:close/>
              </a:path>
              <a:path w="2115185" h="395604">
                <a:moveTo>
                  <a:pt x="2104021" y="224739"/>
                </a:moveTo>
                <a:lnTo>
                  <a:pt x="2050148" y="224739"/>
                </a:lnTo>
                <a:lnTo>
                  <a:pt x="2050148" y="170865"/>
                </a:lnTo>
                <a:lnTo>
                  <a:pt x="2104021" y="170865"/>
                </a:lnTo>
                <a:lnTo>
                  <a:pt x="2107082" y="174307"/>
                </a:lnTo>
                <a:lnTo>
                  <a:pt x="2115121" y="195503"/>
                </a:lnTo>
                <a:lnTo>
                  <a:pt x="2115121" y="200101"/>
                </a:lnTo>
                <a:lnTo>
                  <a:pt x="2104021" y="224739"/>
                </a:lnTo>
                <a:close/>
              </a:path>
              <a:path w="2115185" h="395604">
                <a:moveTo>
                  <a:pt x="1890445" y="330568"/>
                </a:moveTo>
                <a:lnTo>
                  <a:pt x="2023211" y="197802"/>
                </a:lnTo>
                <a:lnTo>
                  <a:pt x="2050148" y="224739"/>
                </a:lnTo>
                <a:lnTo>
                  <a:pt x="2104021" y="224739"/>
                </a:lnTo>
                <a:lnTo>
                  <a:pt x="2009355" y="319404"/>
                </a:lnTo>
                <a:lnTo>
                  <a:pt x="1917382" y="319404"/>
                </a:lnTo>
                <a:lnTo>
                  <a:pt x="1890445" y="330568"/>
                </a:lnTo>
                <a:close/>
              </a:path>
              <a:path w="2115185" h="395604">
                <a:moveTo>
                  <a:pt x="76200" y="357504"/>
                </a:moveTo>
                <a:lnTo>
                  <a:pt x="38100" y="319404"/>
                </a:lnTo>
                <a:lnTo>
                  <a:pt x="76200" y="319404"/>
                </a:lnTo>
                <a:lnTo>
                  <a:pt x="76200" y="357504"/>
                </a:lnTo>
                <a:close/>
              </a:path>
              <a:path w="2115185" h="395604">
                <a:moveTo>
                  <a:pt x="1971255" y="357504"/>
                </a:moveTo>
                <a:lnTo>
                  <a:pt x="76200" y="357504"/>
                </a:lnTo>
                <a:lnTo>
                  <a:pt x="76200" y="319404"/>
                </a:lnTo>
                <a:lnTo>
                  <a:pt x="1901609" y="319404"/>
                </a:lnTo>
                <a:lnTo>
                  <a:pt x="1890445" y="330568"/>
                </a:lnTo>
                <a:lnTo>
                  <a:pt x="1998192" y="330568"/>
                </a:lnTo>
                <a:lnTo>
                  <a:pt x="1971255" y="357504"/>
                </a:lnTo>
                <a:close/>
              </a:path>
              <a:path w="2115185" h="395604">
                <a:moveTo>
                  <a:pt x="1998192" y="330568"/>
                </a:moveTo>
                <a:lnTo>
                  <a:pt x="1890445" y="330568"/>
                </a:lnTo>
                <a:lnTo>
                  <a:pt x="1917382" y="319404"/>
                </a:lnTo>
                <a:lnTo>
                  <a:pt x="2009355" y="319404"/>
                </a:lnTo>
                <a:lnTo>
                  <a:pt x="1998192" y="330568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257300" y="3412235"/>
            <a:ext cx="2037714" cy="320040"/>
          </a:xfrm>
          <a:custGeom>
            <a:avLst/>
            <a:gdLst/>
            <a:ahLst/>
            <a:cxnLst/>
            <a:rect l="l" t="t" r="r" b="b"/>
            <a:pathLst>
              <a:path w="2037714" h="320039">
                <a:moveTo>
                  <a:pt x="1877568" y="320039"/>
                </a:moveTo>
                <a:lnTo>
                  <a:pt x="0" y="320039"/>
                </a:lnTo>
                <a:lnTo>
                  <a:pt x="0" y="0"/>
                </a:lnTo>
                <a:lnTo>
                  <a:pt x="1877568" y="0"/>
                </a:lnTo>
                <a:lnTo>
                  <a:pt x="2037588" y="160019"/>
                </a:lnTo>
                <a:lnTo>
                  <a:pt x="1877568" y="320039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218564" y="3373754"/>
            <a:ext cx="2114550" cy="396240"/>
          </a:xfrm>
          <a:custGeom>
            <a:avLst/>
            <a:gdLst/>
            <a:ahLst/>
            <a:cxnLst/>
            <a:rect l="l" t="t" r="r" b="b"/>
            <a:pathLst>
              <a:path w="2114550" h="396239">
                <a:moveTo>
                  <a:pt x="1916429" y="396240"/>
                </a:moveTo>
                <a:lnTo>
                  <a:pt x="38100" y="396240"/>
                </a:lnTo>
                <a:lnTo>
                  <a:pt x="33502" y="395960"/>
                </a:lnTo>
                <a:lnTo>
                  <a:pt x="2476" y="371652"/>
                </a:lnTo>
                <a:lnTo>
                  <a:pt x="0" y="358140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16429" y="0"/>
                </a:lnTo>
                <a:lnTo>
                  <a:pt x="1970303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320040"/>
                </a:lnTo>
                <a:lnTo>
                  <a:pt x="38100" y="320040"/>
                </a:lnTo>
                <a:lnTo>
                  <a:pt x="76200" y="358140"/>
                </a:lnTo>
                <a:lnTo>
                  <a:pt x="1970303" y="358140"/>
                </a:lnTo>
                <a:lnTo>
                  <a:pt x="1943366" y="385076"/>
                </a:lnTo>
                <a:lnTo>
                  <a:pt x="1920697" y="395998"/>
                </a:lnTo>
                <a:lnTo>
                  <a:pt x="1916429" y="396240"/>
                </a:lnTo>
                <a:close/>
              </a:path>
              <a:path w="2114550" h="396239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114550" h="396239">
                <a:moveTo>
                  <a:pt x="1900656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70303" y="38100"/>
                </a:lnTo>
                <a:lnTo>
                  <a:pt x="1997240" y="65036"/>
                </a:lnTo>
                <a:lnTo>
                  <a:pt x="1889493" y="65036"/>
                </a:lnTo>
                <a:lnTo>
                  <a:pt x="1900656" y="76200"/>
                </a:lnTo>
                <a:close/>
              </a:path>
              <a:path w="2114550" h="396239">
                <a:moveTo>
                  <a:pt x="2022576" y="198120"/>
                </a:moveTo>
                <a:lnTo>
                  <a:pt x="1889493" y="65036"/>
                </a:lnTo>
                <a:lnTo>
                  <a:pt x="1916429" y="76200"/>
                </a:lnTo>
                <a:lnTo>
                  <a:pt x="2008403" y="76200"/>
                </a:lnTo>
                <a:lnTo>
                  <a:pt x="2103386" y="171183"/>
                </a:lnTo>
                <a:lnTo>
                  <a:pt x="2049513" y="171183"/>
                </a:lnTo>
                <a:lnTo>
                  <a:pt x="2022576" y="198120"/>
                </a:lnTo>
                <a:close/>
              </a:path>
              <a:path w="2114550" h="396239">
                <a:moveTo>
                  <a:pt x="2008403" y="76200"/>
                </a:moveTo>
                <a:lnTo>
                  <a:pt x="1916429" y="76200"/>
                </a:lnTo>
                <a:lnTo>
                  <a:pt x="1889493" y="65036"/>
                </a:lnTo>
                <a:lnTo>
                  <a:pt x="1997240" y="65036"/>
                </a:lnTo>
                <a:lnTo>
                  <a:pt x="2008403" y="76200"/>
                </a:lnTo>
                <a:close/>
              </a:path>
              <a:path w="2114550" h="396239">
                <a:moveTo>
                  <a:pt x="2049513" y="225056"/>
                </a:moveTo>
                <a:lnTo>
                  <a:pt x="2022576" y="198120"/>
                </a:lnTo>
                <a:lnTo>
                  <a:pt x="2049513" y="171183"/>
                </a:lnTo>
                <a:lnTo>
                  <a:pt x="2049513" y="225056"/>
                </a:lnTo>
                <a:close/>
              </a:path>
              <a:path w="2114550" h="396239">
                <a:moveTo>
                  <a:pt x="2103386" y="225056"/>
                </a:moveTo>
                <a:lnTo>
                  <a:pt x="2049513" y="225056"/>
                </a:lnTo>
                <a:lnTo>
                  <a:pt x="2049513" y="171183"/>
                </a:lnTo>
                <a:lnTo>
                  <a:pt x="2103386" y="171183"/>
                </a:lnTo>
                <a:lnTo>
                  <a:pt x="2106447" y="174625"/>
                </a:lnTo>
                <a:lnTo>
                  <a:pt x="2114486" y="195821"/>
                </a:lnTo>
                <a:lnTo>
                  <a:pt x="2114486" y="200418"/>
                </a:lnTo>
                <a:lnTo>
                  <a:pt x="2103386" y="225056"/>
                </a:lnTo>
                <a:close/>
              </a:path>
              <a:path w="2114550" h="396239">
                <a:moveTo>
                  <a:pt x="1889493" y="331203"/>
                </a:moveTo>
                <a:lnTo>
                  <a:pt x="2022576" y="198120"/>
                </a:lnTo>
                <a:lnTo>
                  <a:pt x="2049513" y="225056"/>
                </a:lnTo>
                <a:lnTo>
                  <a:pt x="2103386" y="225056"/>
                </a:lnTo>
                <a:lnTo>
                  <a:pt x="2008403" y="320040"/>
                </a:lnTo>
                <a:lnTo>
                  <a:pt x="1916429" y="320040"/>
                </a:lnTo>
                <a:lnTo>
                  <a:pt x="1889493" y="331203"/>
                </a:lnTo>
                <a:close/>
              </a:path>
              <a:path w="2114550" h="396239">
                <a:moveTo>
                  <a:pt x="76200" y="358140"/>
                </a:moveTo>
                <a:lnTo>
                  <a:pt x="38100" y="320040"/>
                </a:lnTo>
                <a:lnTo>
                  <a:pt x="76200" y="320040"/>
                </a:lnTo>
                <a:lnTo>
                  <a:pt x="76200" y="358140"/>
                </a:lnTo>
                <a:close/>
              </a:path>
              <a:path w="2114550" h="396239">
                <a:moveTo>
                  <a:pt x="1970303" y="358140"/>
                </a:moveTo>
                <a:lnTo>
                  <a:pt x="76200" y="358140"/>
                </a:lnTo>
                <a:lnTo>
                  <a:pt x="76200" y="320040"/>
                </a:lnTo>
                <a:lnTo>
                  <a:pt x="1900656" y="320040"/>
                </a:lnTo>
                <a:lnTo>
                  <a:pt x="1889493" y="331203"/>
                </a:lnTo>
                <a:lnTo>
                  <a:pt x="1997240" y="331203"/>
                </a:lnTo>
                <a:lnTo>
                  <a:pt x="1970303" y="358140"/>
                </a:lnTo>
                <a:close/>
              </a:path>
              <a:path w="2114550" h="396239">
                <a:moveTo>
                  <a:pt x="1997240" y="331203"/>
                </a:moveTo>
                <a:lnTo>
                  <a:pt x="1889493" y="331203"/>
                </a:lnTo>
                <a:lnTo>
                  <a:pt x="1916429" y="320040"/>
                </a:lnTo>
                <a:lnTo>
                  <a:pt x="2008403" y="320040"/>
                </a:lnTo>
                <a:lnTo>
                  <a:pt x="1997240" y="331203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1255775" y="4050791"/>
            <a:ext cx="2039620" cy="320040"/>
          </a:xfrm>
          <a:custGeom>
            <a:avLst/>
            <a:gdLst/>
            <a:ahLst/>
            <a:cxnLst/>
            <a:rect l="l" t="t" r="r" b="b"/>
            <a:pathLst>
              <a:path w="2039620" h="320039">
                <a:moveTo>
                  <a:pt x="1879092" y="320040"/>
                </a:moveTo>
                <a:lnTo>
                  <a:pt x="0" y="320040"/>
                </a:lnTo>
                <a:lnTo>
                  <a:pt x="0" y="0"/>
                </a:lnTo>
                <a:lnTo>
                  <a:pt x="1879092" y="0"/>
                </a:lnTo>
                <a:lnTo>
                  <a:pt x="2039112" y="160020"/>
                </a:lnTo>
                <a:lnTo>
                  <a:pt x="1879092" y="320040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1217930" y="4013200"/>
            <a:ext cx="2115185" cy="395605"/>
          </a:xfrm>
          <a:custGeom>
            <a:avLst/>
            <a:gdLst/>
            <a:ahLst/>
            <a:cxnLst/>
            <a:rect l="l" t="t" r="r" b="b"/>
            <a:pathLst>
              <a:path w="2115185" h="395604">
                <a:moveTo>
                  <a:pt x="1917382" y="395604"/>
                </a:moveTo>
                <a:lnTo>
                  <a:pt x="38100" y="395604"/>
                </a:lnTo>
                <a:lnTo>
                  <a:pt x="33502" y="395325"/>
                </a:lnTo>
                <a:lnTo>
                  <a:pt x="2476" y="371017"/>
                </a:lnTo>
                <a:lnTo>
                  <a:pt x="0" y="357504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17382" y="0"/>
                </a:lnTo>
                <a:lnTo>
                  <a:pt x="197125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319404"/>
                </a:lnTo>
                <a:lnTo>
                  <a:pt x="38100" y="319404"/>
                </a:lnTo>
                <a:lnTo>
                  <a:pt x="76200" y="357504"/>
                </a:lnTo>
                <a:lnTo>
                  <a:pt x="1971255" y="357504"/>
                </a:lnTo>
                <a:lnTo>
                  <a:pt x="1944319" y="384441"/>
                </a:lnTo>
                <a:lnTo>
                  <a:pt x="1921649" y="395363"/>
                </a:lnTo>
                <a:lnTo>
                  <a:pt x="1917382" y="395604"/>
                </a:lnTo>
                <a:close/>
              </a:path>
              <a:path w="2115185" h="395604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115185" h="395604">
                <a:moveTo>
                  <a:pt x="1901609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71255" y="38100"/>
                </a:lnTo>
                <a:lnTo>
                  <a:pt x="1998192" y="65036"/>
                </a:lnTo>
                <a:lnTo>
                  <a:pt x="1890445" y="65036"/>
                </a:lnTo>
                <a:lnTo>
                  <a:pt x="1901609" y="76200"/>
                </a:lnTo>
                <a:close/>
              </a:path>
              <a:path w="2115185" h="395604">
                <a:moveTo>
                  <a:pt x="2023211" y="197802"/>
                </a:moveTo>
                <a:lnTo>
                  <a:pt x="1890445" y="65036"/>
                </a:lnTo>
                <a:lnTo>
                  <a:pt x="1917382" y="76200"/>
                </a:lnTo>
                <a:lnTo>
                  <a:pt x="2009355" y="76200"/>
                </a:lnTo>
                <a:lnTo>
                  <a:pt x="2104021" y="170865"/>
                </a:lnTo>
                <a:lnTo>
                  <a:pt x="2050148" y="170865"/>
                </a:lnTo>
                <a:lnTo>
                  <a:pt x="2023211" y="197802"/>
                </a:lnTo>
                <a:close/>
              </a:path>
              <a:path w="2115185" h="395604">
                <a:moveTo>
                  <a:pt x="2009355" y="76200"/>
                </a:moveTo>
                <a:lnTo>
                  <a:pt x="1917382" y="76200"/>
                </a:lnTo>
                <a:lnTo>
                  <a:pt x="1890445" y="65036"/>
                </a:lnTo>
                <a:lnTo>
                  <a:pt x="1998192" y="65036"/>
                </a:lnTo>
                <a:lnTo>
                  <a:pt x="2009355" y="76200"/>
                </a:lnTo>
                <a:close/>
              </a:path>
              <a:path w="2115185" h="395604">
                <a:moveTo>
                  <a:pt x="2050148" y="224739"/>
                </a:moveTo>
                <a:lnTo>
                  <a:pt x="2023211" y="197802"/>
                </a:lnTo>
                <a:lnTo>
                  <a:pt x="2050148" y="170865"/>
                </a:lnTo>
                <a:lnTo>
                  <a:pt x="2050148" y="224739"/>
                </a:lnTo>
                <a:close/>
              </a:path>
              <a:path w="2115185" h="395604">
                <a:moveTo>
                  <a:pt x="2104021" y="224739"/>
                </a:moveTo>
                <a:lnTo>
                  <a:pt x="2050148" y="224739"/>
                </a:lnTo>
                <a:lnTo>
                  <a:pt x="2050148" y="170865"/>
                </a:lnTo>
                <a:lnTo>
                  <a:pt x="2104021" y="170865"/>
                </a:lnTo>
                <a:lnTo>
                  <a:pt x="2107082" y="174307"/>
                </a:lnTo>
                <a:lnTo>
                  <a:pt x="2115121" y="195503"/>
                </a:lnTo>
                <a:lnTo>
                  <a:pt x="2115121" y="200101"/>
                </a:lnTo>
                <a:lnTo>
                  <a:pt x="2104021" y="224739"/>
                </a:lnTo>
                <a:close/>
              </a:path>
              <a:path w="2115185" h="395604">
                <a:moveTo>
                  <a:pt x="1890445" y="330568"/>
                </a:moveTo>
                <a:lnTo>
                  <a:pt x="2023211" y="197802"/>
                </a:lnTo>
                <a:lnTo>
                  <a:pt x="2050148" y="224739"/>
                </a:lnTo>
                <a:lnTo>
                  <a:pt x="2104021" y="224739"/>
                </a:lnTo>
                <a:lnTo>
                  <a:pt x="2009355" y="319404"/>
                </a:lnTo>
                <a:lnTo>
                  <a:pt x="1917382" y="319404"/>
                </a:lnTo>
                <a:lnTo>
                  <a:pt x="1890445" y="330568"/>
                </a:lnTo>
                <a:close/>
              </a:path>
              <a:path w="2115185" h="395604">
                <a:moveTo>
                  <a:pt x="76200" y="357504"/>
                </a:moveTo>
                <a:lnTo>
                  <a:pt x="38100" y="319404"/>
                </a:lnTo>
                <a:lnTo>
                  <a:pt x="76200" y="319404"/>
                </a:lnTo>
                <a:lnTo>
                  <a:pt x="76200" y="357504"/>
                </a:lnTo>
                <a:close/>
              </a:path>
              <a:path w="2115185" h="395604">
                <a:moveTo>
                  <a:pt x="1971255" y="357504"/>
                </a:moveTo>
                <a:lnTo>
                  <a:pt x="76200" y="357504"/>
                </a:lnTo>
                <a:lnTo>
                  <a:pt x="76200" y="319404"/>
                </a:lnTo>
                <a:lnTo>
                  <a:pt x="1901609" y="319404"/>
                </a:lnTo>
                <a:lnTo>
                  <a:pt x="1890445" y="330568"/>
                </a:lnTo>
                <a:lnTo>
                  <a:pt x="1998192" y="330568"/>
                </a:lnTo>
                <a:lnTo>
                  <a:pt x="1971255" y="357504"/>
                </a:lnTo>
                <a:close/>
              </a:path>
              <a:path w="2115185" h="395604">
                <a:moveTo>
                  <a:pt x="1998192" y="330568"/>
                </a:moveTo>
                <a:lnTo>
                  <a:pt x="1890445" y="330568"/>
                </a:lnTo>
                <a:lnTo>
                  <a:pt x="1917382" y="319404"/>
                </a:lnTo>
                <a:lnTo>
                  <a:pt x="2009355" y="319404"/>
                </a:lnTo>
                <a:lnTo>
                  <a:pt x="1998192" y="330568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539495" y="2695955"/>
            <a:ext cx="2039620" cy="338455"/>
          </a:xfrm>
          <a:custGeom>
            <a:avLst/>
            <a:gdLst/>
            <a:ahLst/>
            <a:cxnLst/>
            <a:rect l="l" t="t" r="r" b="b"/>
            <a:pathLst>
              <a:path w="2039620" h="338455">
                <a:moveTo>
                  <a:pt x="1869948" y="338327"/>
                </a:moveTo>
                <a:lnTo>
                  <a:pt x="0" y="338327"/>
                </a:lnTo>
                <a:lnTo>
                  <a:pt x="0" y="0"/>
                </a:lnTo>
                <a:lnTo>
                  <a:pt x="1869948" y="0"/>
                </a:lnTo>
                <a:lnTo>
                  <a:pt x="2039112" y="169163"/>
                </a:lnTo>
                <a:lnTo>
                  <a:pt x="1869948" y="338327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658368" y="4802123"/>
            <a:ext cx="2039620" cy="318770"/>
          </a:xfrm>
          <a:custGeom>
            <a:avLst/>
            <a:gdLst/>
            <a:ahLst/>
            <a:cxnLst/>
            <a:rect l="l" t="t" r="r" b="b"/>
            <a:pathLst>
              <a:path w="2039620" h="318770">
                <a:moveTo>
                  <a:pt x="1879092" y="318515"/>
                </a:moveTo>
                <a:lnTo>
                  <a:pt x="0" y="318515"/>
                </a:lnTo>
                <a:lnTo>
                  <a:pt x="0" y="0"/>
                </a:lnTo>
                <a:lnTo>
                  <a:pt x="1879092" y="0"/>
                </a:lnTo>
                <a:lnTo>
                  <a:pt x="2039112" y="160020"/>
                </a:lnTo>
                <a:lnTo>
                  <a:pt x="1879092" y="318515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620394" y="4763770"/>
            <a:ext cx="2115185" cy="379730"/>
          </a:xfrm>
          <a:custGeom>
            <a:avLst/>
            <a:gdLst/>
            <a:ahLst/>
            <a:cxnLst/>
            <a:rect l="l" t="t" r="r" b="b"/>
            <a:pathLst>
              <a:path w="2115185" h="379729">
                <a:moveTo>
                  <a:pt x="1949030" y="379729"/>
                </a:moveTo>
                <a:lnTo>
                  <a:pt x="7200" y="379729"/>
                </a:lnTo>
                <a:lnTo>
                  <a:pt x="6743" y="379145"/>
                </a:lnTo>
                <a:lnTo>
                  <a:pt x="0" y="357504"/>
                </a:lnTo>
                <a:lnTo>
                  <a:pt x="0" y="38100"/>
                </a:lnTo>
                <a:lnTo>
                  <a:pt x="20396" y="4368"/>
                </a:lnTo>
                <a:lnTo>
                  <a:pt x="38100" y="0"/>
                </a:lnTo>
                <a:lnTo>
                  <a:pt x="1917382" y="0"/>
                </a:lnTo>
                <a:lnTo>
                  <a:pt x="1971255" y="38100"/>
                </a:ln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lnTo>
                  <a:pt x="76200" y="319404"/>
                </a:lnTo>
                <a:lnTo>
                  <a:pt x="38100" y="319404"/>
                </a:lnTo>
                <a:lnTo>
                  <a:pt x="76200" y="357504"/>
                </a:lnTo>
                <a:lnTo>
                  <a:pt x="1971255" y="357504"/>
                </a:lnTo>
                <a:lnTo>
                  <a:pt x="1949030" y="379729"/>
                </a:lnTo>
                <a:close/>
              </a:path>
              <a:path w="2115185" h="379729">
                <a:moveTo>
                  <a:pt x="76200" y="76200"/>
                </a:move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close/>
              </a:path>
              <a:path w="2115185" h="379729">
                <a:moveTo>
                  <a:pt x="1901609" y="76200"/>
                </a:moveTo>
                <a:lnTo>
                  <a:pt x="76200" y="76200"/>
                </a:lnTo>
                <a:lnTo>
                  <a:pt x="76200" y="38100"/>
                </a:lnTo>
                <a:lnTo>
                  <a:pt x="1971255" y="38100"/>
                </a:lnTo>
                <a:lnTo>
                  <a:pt x="1998192" y="65036"/>
                </a:lnTo>
                <a:lnTo>
                  <a:pt x="1890445" y="65036"/>
                </a:lnTo>
                <a:lnTo>
                  <a:pt x="1901609" y="76200"/>
                </a:lnTo>
                <a:close/>
              </a:path>
              <a:path w="2115185" h="379729">
                <a:moveTo>
                  <a:pt x="2023211" y="197802"/>
                </a:moveTo>
                <a:lnTo>
                  <a:pt x="1890445" y="65036"/>
                </a:lnTo>
                <a:lnTo>
                  <a:pt x="1917382" y="76200"/>
                </a:lnTo>
                <a:lnTo>
                  <a:pt x="2009355" y="76200"/>
                </a:lnTo>
                <a:lnTo>
                  <a:pt x="2104021" y="170865"/>
                </a:lnTo>
                <a:lnTo>
                  <a:pt x="2050148" y="170865"/>
                </a:lnTo>
                <a:lnTo>
                  <a:pt x="2023211" y="197802"/>
                </a:lnTo>
                <a:close/>
              </a:path>
              <a:path w="2115185" h="379729">
                <a:moveTo>
                  <a:pt x="2009355" y="76200"/>
                </a:moveTo>
                <a:lnTo>
                  <a:pt x="1917382" y="76200"/>
                </a:lnTo>
                <a:lnTo>
                  <a:pt x="1890445" y="65036"/>
                </a:lnTo>
                <a:lnTo>
                  <a:pt x="1998192" y="65036"/>
                </a:lnTo>
                <a:lnTo>
                  <a:pt x="2009355" y="76200"/>
                </a:lnTo>
                <a:close/>
              </a:path>
              <a:path w="2115185" h="379729">
                <a:moveTo>
                  <a:pt x="2050148" y="224739"/>
                </a:moveTo>
                <a:lnTo>
                  <a:pt x="2023211" y="197802"/>
                </a:lnTo>
                <a:lnTo>
                  <a:pt x="2050148" y="170865"/>
                </a:lnTo>
                <a:lnTo>
                  <a:pt x="2050148" y="224739"/>
                </a:lnTo>
                <a:close/>
              </a:path>
              <a:path w="2115185" h="379729">
                <a:moveTo>
                  <a:pt x="2104021" y="224739"/>
                </a:moveTo>
                <a:lnTo>
                  <a:pt x="2050148" y="224739"/>
                </a:lnTo>
                <a:lnTo>
                  <a:pt x="2050148" y="170865"/>
                </a:lnTo>
                <a:lnTo>
                  <a:pt x="2104021" y="170865"/>
                </a:lnTo>
                <a:lnTo>
                  <a:pt x="2107082" y="174307"/>
                </a:lnTo>
                <a:lnTo>
                  <a:pt x="2115121" y="195503"/>
                </a:lnTo>
                <a:lnTo>
                  <a:pt x="2115121" y="200101"/>
                </a:lnTo>
                <a:lnTo>
                  <a:pt x="2104021" y="224739"/>
                </a:lnTo>
                <a:close/>
              </a:path>
              <a:path w="2115185" h="379729">
                <a:moveTo>
                  <a:pt x="1890445" y="330568"/>
                </a:moveTo>
                <a:lnTo>
                  <a:pt x="2023211" y="197802"/>
                </a:lnTo>
                <a:lnTo>
                  <a:pt x="2050148" y="224739"/>
                </a:lnTo>
                <a:lnTo>
                  <a:pt x="2104021" y="224739"/>
                </a:lnTo>
                <a:lnTo>
                  <a:pt x="2009355" y="319404"/>
                </a:lnTo>
                <a:lnTo>
                  <a:pt x="1917382" y="319404"/>
                </a:lnTo>
                <a:lnTo>
                  <a:pt x="1890445" y="330568"/>
                </a:lnTo>
                <a:close/>
              </a:path>
              <a:path w="2115185" h="379729">
                <a:moveTo>
                  <a:pt x="76200" y="357504"/>
                </a:moveTo>
                <a:lnTo>
                  <a:pt x="38100" y="319404"/>
                </a:lnTo>
                <a:lnTo>
                  <a:pt x="76200" y="319404"/>
                </a:lnTo>
                <a:lnTo>
                  <a:pt x="76200" y="357504"/>
                </a:lnTo>
                <a:close/>
              </a:path>
              <a:path w="2115185" h="379729">
                <a:moveTo>
                  <a:pt x="1971255" y="357504"/>
                </a:moveTo>
                <a:lnTo>
                  <a:pt x="76200" y="357504"/>
                </a:lnTo>
                <a:lnTo>
                  <a:pt x="76200" y="319404"/>
                </a:lnTo>
                <a:lnTo>
                  <a:pt x="1901609" y="319404"/>
                </a:lnTo>
                <a:lnTo>
                  <a:pt x="1890445" y="330568"/>
                </a:lnTo>
                <a:lnTo>
                  <a:pt x="1998192" y="330568"/>
                </a:lnTo>
                <a:lnTo>
                  <a:pt x="1971255" y="357504"/>
                </a:lnTo>
                <a:close/>
              </a:path>
              <a:path w="2115185" h="379729">
                <a:moveTo>
                  <a:pt x="1998192" y="330568"/>
                </a:moveTo>
                <a:lnTo>
                  <a:pt x="1890445" y="330568"/>
                </a:lnTo>
                <a:lnTo>
                  <a:pt x="1917382" y="319404"/>
                </a:lnTo>
                <a:lnTo>
                  <a:pt x="2009355" y="319404"/>
                </a:lnTo>
                <a:lnTo>
                  <a:pt x="1998192" y="330568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3445205" y="2892234"/>
            <a:ext cx="5192826" cy="18829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5734684" y="3389629"/>
            <a:ext cx="93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1143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 小程序 信息触达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7462608" y="364387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刺激消费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3931272" y="3504552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自动发券 发会员卡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1638300" y="3732276"/>
            <a:ext cx="2039620" cy="318770"/>
          </a:xfrm>
          <a:custGeom>
            <a:avLst/>
            <a:gdLst/>
            <a:ahLst/>
            <a:cxnLst/>
            <a:rect l="l" t="t" r="r" b="b"/>
            <a:pathLst>
              <a:path w="2039620" h="318770">
                <a:moveTo>
                  <a:pt x="1879091" y="318515"/>
                </a:moveTo>
                <a:lnTo>
                  <a:pt x="0" y="318515"/>
                </a:lnTo>
                <a:lnTo>
                  <a:pt x="0" y="0"/>
                </a:lnTo>
                <a:lnTo>
                  <a:pt x="1879091" y="0"/>
                </a:lnTo>
                <a:lnTo>
                  <a:pt x="2039112" y="160020"/>
                </a:lnTo>
                <a:lnTo>
                  <a:pt x="1879091" y="318515"/>
                </a:lnTo>
                <a:close/>
              </a:path>
            </a:pathLst>
          </a:custGeom>
          <a:solidFill>
            <a:srgbClr val="6EC0E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1599564" y="3693795"/>
            <a:ext cx="2115185" cy="395605"/>
          </a:xfrm>
          <a:custGeom>
            <a:avLst/>
            <a:gdLst/>
            <a:ahLst/>
            <a:cxnLst/>
            <a:rect l="l" t="t" r="r" b="b"/>
            <a:pathLst>
              <a:path w="2115185" h="395604">
                <a:moveTo>
                  <a:pt x="1917382" y="395604"/>
                </a:moveTo>
                <a:lnTo>
                  <a:pt x="38099" y="395604"/>
                </a:lnTo>
                <a:lnTo>
                  <a:pt x="33502" y="395325"/>
                </a:lnTo>
                <a:lnTo>
                  <a:pt x="2476" y="371017"/>
                </a:lnTo>
                <a:lnTo>
                  <a:pt x="0" y="357504"/>
                </a:lnTo>
                <a:lnTo>
                  <a:pt x="0" y="38100"/>
                </a:lnTo>
                <a:lnTo>
                  <a:pt x="20396" y="4368"/>
                </a:lnTo>
                <a:lnTo>
                  <a:pt x="38099" y="0"/>
                </a:lnTo>
                <a:lnTo>
                  <a:pt x="1917382" y="0"/>
                </a:lnTo>
                <a:lnTo>
                  <a:pt x="1971255" y="38100"/>
                </a:lnTo>
                <a:lnTo>
                  <a:pt x="76199" y="38100"/>
                </a:lnTo>
                <a:lnTo>
                  <a:pt x="38099" y="76200"/>
                </a:lnTo>
                <a:lnTo>
                  <a:pt x="76199" y="76200"/>
                </a:lnTo>
                <a:lnTo>
                  <a:pt x="76199" y="319404"/>
                </a:lnTo>
                <a:lnTo>
                  <a:pt x="38099" y="319404"/>
                </a:lnTo>
                <a:lnTo>
                  <a:pt x="76199" y="357504"/>
                </a:lnTo>
                <a:lnTo>
                  <a:pt x="1971255" y="357504"/>
                </a:lnTo>
                <a:lnTo>
                  <a:pt x="1944319" y="384441"/>
                </a:lnTo>
                <a:lnTo>
                  <a:pt x="1921649" y="395363"/>
                </a:lnTo>
                <a:lnTo>
                  <a:pt x="1917382" y="395604"/>
                </a:lnTo>
                <a:close/>
              </a:path>
              <a:path w="2115185" h="395604">
                <a:moveTo>
                  <a:pt x="76199" y="76200"/>
                </a:moveTo>
                <a:lnTo>
                  <a:pt x="38099" y="76200"/>
                </a:lnTo>
                <a:lnTo>
                  <a:pt x="76199" y="38100"/>
                </a:lnTo>
                <a:lnTo>
                  <a:pt x="76199" y="76200"/>
                </a:lnTo>
                <a:close/>
              </a:path>
              <a:path w="2115185" h="395604">
                <a:moveTo>
                  <a:pt x="1901609" y="76200"/>
                </a:moveTo>
                <a:lnTo>
                  <a:pt x="76199" y="76200"/>
                </a:lnTo>
                <a:lnTo>
                  <a:pt x="76199" y="38100"/>
                </a:lnTo>
                <a:lnTo>
                  <a:pt x="1971255" y="38100"/>
                </a:lnTo>
                <a:lnTo>
                  <a:pt x="1998192" y="65036"/>
                </a:lnTo>
                <a:lnTo>
                  <a:pt x="1890445" y="65036"/>
                </a:lnTo>
                <a:lnTo>
                  <a:pt x="1901609" y="76200"/>
                </a:lnTo>
                <a:close/>
              </a:path>
              <a:path w="2115185" h="395604">
                <a:moveTo>
                  <a:pt x="2023211" y="197802"/>
                </a:moveTo>
                <a:lnTo>
                  <a:pt x="1890445" y="65036"/>
                </a:lnTo>
                <a:lnTo>
                  <a:pt x="1917382" y="76200"/>
                </a:lnTo>
                <a:lnTo>
                  <a:pt x="2009355" y="76200"/>
                </a:lnTo>
                <a:lnTo>
                  <a:pt x="2104021" y="170865"/>
                </a:lnTo>
                <a:lnTo>
                  <a:pt x="2050148" y="170865"/>
                </a:lnTo>
                <a:lnTo>
                  <a:pt x="2023211" y="197802"/>
                </a:lnTo>
                <a:close/>
              </a:path>
              <a:path w="2115185" h="395604">
                <a:moveTo>
                  <a:pt x="2009355" y="76200"/>
                </a:moveTo>
                <a:lnTo>
                  <a:pt x="1917382" y="76200"/>
                </a:lnTo>
                <a:lnTo>
                  <a:pt x="1890445" y="65036"/>
                </a:lnTo>
                <a:lnTo>
                  <a:pt x="1998192" y="65036"/>
                </a:lnTo>
                <a:lnTo>
                  <a:pt x="2009355" y="76200"/>
                </a:lnTo>
                <a:close/>
              </a:path>
              <a:path w="2115185" h="395604">
                <a:moveTo>
                  <a:pt x="2050148" y="224739"/>
                </a:moveTo>
                <a:lnTo>
                  <a:pt x="2023211" y="197802"/>
                </a:lnTo>
                <a:lnTo>
                  <a:pt x="2050148" y="170865"/>
                </a:lnTo>
                <a:lnTo>
                  <a:pt x="2050148" y="224739"/>
                </a:lnTo>
                <a:close/>
              </a:path>
              <a:path w="2115185" h="395604">
                <a:moveTo>
                  <a:pt x="2104021" y="224739"/>
                </a:moveTo>
                <a:lnTo>
                  <a:pt x="2050148" y="224739"/>
                </a:lnTo>
                <a:lnTo>
                  <a:pt x="2050148" y="170865"/>
                </a:lnTo>
                <a:lnTo>
                  <a:pt x="2104021" y="170865"/>
                </a:lnTo>
                <a:lnTo>
                  <a:pt x="2107082" y="174307"/>
                </a:lnTo>
                <a:lnTo>
                  <a:pt x="2115121" y="195503"/>
                </a:lnTo>
                <a:lnTo>
                  <a:pt x="2115121" y="200101"/>
                </a:lnTo>
                <a:lnTo>
                  <a:pt x="2104021" y="224739"/>
                </a:lnTo>
                <a:close/>
              </a:path>
              <a:path w="2115185" h="395604">
                <a:moveTo>
                  <a:pt x="1890445" y="330568"/>
                </a:moveTo>
                <a:lnTo>
                  <a:pt x="2023211" y="197802"/>
                </a:lnTo>
                <a:lnTo>
                  <a:pt x="2050148" y="224739"/>
                </a:lnTo>
                <a:lnTo>
                  <a:pt x="2104021" y="224739"/>
                </a:lnTo>
                <a:lnTo>
                  <a:pt x="2009355" y="319404"/>
                </a:lnTo>
                <a:lnTo>
                  <a:pt x="1917382" y="319404"/>
                </a:lnTo>
                <a:lnTo>
                  <a:pt x="1890445" y="330568"/>
                </a:lnTo>
                <a:close/>
              </a:path>
              <a:path w="2115185" h="395604">
                <a:moveTo>
                  <a:pt x="76199" y="357504"/>
                </a:moveTo>
                <a:lnTo>
                  <a:pt x="38099" y="319404"/>
                </a:lnTo>
                <a:lnTo>
                  <a:pt x="76199" y="319404"/>
                </a:lnTo>
                <a:lnTo>
                  <a:pt x="76199" y="357504"/>
                </a:lnTo>
                <a:close/>
              </a:path>
              <a:path w="2115185" h="395604">
                <a:moveTo>
                  <a:pt x="1971255" y="357504"/>
                </a:moveTo>
                <a:lnTo>
                  <a:pt x="76199" y="357504"/>
                </a:lnTo>
                <a:lnTo>
                  <a:pt x="76199" y="319404"/>
                </a:lnTo>
                <a:lnTo>
                  <a:pt x="1901609" y="319404"/>
                </a:lnTo>
                <a:lnTo>
                  <a:pt x="1890445" y="330568"/>
                </a:lnTo>
                <a:lnTo>
                  <a:pt x="1998192" y="330568"/>
                </a:lnTo>
                <a:lnTo>
                  <a:pt x="1971255" y="357504"/>
                </a:lnTo>
                <a:close/>
              </a:path>
              <a:path w="2115185" h="395604">
                <a:moveTo>
                  <a:pt x="1998192" y="330568"/>
                </a:moveTo>
                <a:lnTo>
                  <a:pt x="1890445" y="330568"/>
                </a:lnTo>
                <a:lnTo>
                  <a:pt x="1917382" y="319404"/>
                </a:lnTo>
                <a:lnTo>
                  <a:pt x="2009355" y="319404"/>
                </a:lnTo>
                <a:lnTo>
                  <a:pt x="1998192" y="330568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851535" y="2724150"/>
            <a:ext cx="2383790" cy="2336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注册会员发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5760">
              <a:lnSpc>
                <a:spcPct val="100000"/>
              </a:lnSpc>
              <a:spcBef>
                <a:spcPts val="1020"/>
              </a:spcBef>
            </a:pP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新客关注发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1520">
              <a:lnSpc>
                <a:spcPct val="100000"/>
              </a:lnSpc>
              <a:spcBef>
                <a:spcPts val="1180"/>
              </a:spcBef>
            </a:pP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沉睡会员激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0885" marR="5080" indent="381635">
              <a:lnSpc>
                <a:spcPct val="150000"/>
              </a:lnSpc>
              <a:spcBef>
                <a:spcPts val="5"/>
              </a:spcBef>
            </a:pP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会员生日发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 </a:t>
            </a: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消费达标发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0" marR="753110" indent="231140">
              <a:lnSpc>
                <a:spcPts val="3000"/>
              </a:lnSpc>
              <a:spcBef>
                <a:spcPts val="230"/>
              </a:spcBef>
            </a:pP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充值达标发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 </a:t>
            </a:r>
            <a:r>
              <a:rPr sz="14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定时自动发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券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1443101" y="-12700"/>
            <a:ext cx="6242685" cy="1894839"/>
          </a:xfrm>
          <a:custGeom>
            <a:avLst/>
            <a:gdLst/>
            <a:ahLst/>
            <a:cxnLst/>
            <a:rect l="l" t="t" r="r" b="b"/>
            <a:pathLst>
              <a:path w="6242684" h="1894839">
                <a:moveTo>
                  <a:pt x="0" y="0"/>
                </a:moveTo>
                <a:lnTo>
                  <a:pt x="6242304" y="0"/>
                </a:lnTo>
                <a:lnTo>
                  <a:pt x="6242304" y="1894332"/>
                </a:lnTo>
                <a:lnTo>
                  <a:pt x="0" y="18943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431921" y="1401572"/>
            <a:ext cx="535305" cy="259079"/>
          </a:xfrm>
          <a:custGeom>
            <a:avLst/>
            <a:gdLst/>
            <a:ahLst/>
            <a:cxnLst/>
            <a:rect l="l" t="t" r="r" b="b"/>
            <a:pathLst>
              <a:path w="535304" h="259080">
                <a:moveTo>
                  <a:pt x="490727" y="259079"/>
                </a:moveTo>
                <a:lnTo>
                  <a:pt x="42671" y="259079"/>
                </a:lnTo>
                <a:lnTo>
                  <a:pt x="26262" y="255255"/>
                </a:lnTo>
                <a:lnTo>
                  <a:pt x="12739" y="245768"/>
                </a:lnTo>
                <a:lnTo>
                  <a:pt x="3515" y="231889"/>
                </a:lnTo>
                <a:lnTo>
                  <a:pt x="0" y="214883"/>
                </a:lnTo>
                <a:lnTo>
                  <a:pt x="0" y="44195"/>
                </a:lnTo>
                <a:lnTo>
                  <a:pt x="3515" y="27048"/>
                </a:lnTo>
                <a:lnTo>
                  <a:pt x="12739" y="13120"/>
                </a:lnTo>
                <a:lnTo>
                  <a:pt x="26262" y="3682"/>
                </a:lnTo>
                <a:lnTo>
                  <a:pt x="42671" y="0"/>
                </a:lnTo>
                <a:lnTo>
                  <a:pt x="490727" y="0"/>
                </a:lnTo>
                <a:lnTo>
                  <a:pt x="507804" y="3682"/>
                </a:lnTo>
                <a:lnTo>
                  <a:pt x="521708" y="13120"/>
                </a:lnTo>
                <a:lnTo>
                  <a:pt x="531170" y="27048"/>
                </a:lnTo>
                <a:lnTo>
                  <a:pt x="534924" y="44195"/>
                </a:lnTo>
                <a:lnTo>
                  <a:pt x="534924" y="214883"/>
                </a:lnTo>
                <a:lnTo>
                  <a:pt x="531170" y="231889"/>
                </a:lnTo>
                <a:lnTo>
                  <a:pt x="521708" y="245768"/>
                </a:lnTo>
                <a:lnTo>
                  <a:pt x="507804" y="255255"/>
                </a:lnTo>
                <a:lnTo>
                  <a:pt x="490727" y="25907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p/>
        </p:txBody>
      </p:sp>
      <p:sp>
        <p:nvSpPr>
          <p:cNvPr id="5" name="object 4"/>
          <p:cNvSpPr/>
          <p:nvPr/>
        </p:nvSpPr>
        <p:spPr>
          <a:xfrm>
            <a:off x="3431921" y="321056"/>
            <a:ext cx="535305" cy="257810"/>
          </a:xfrm>
          <a:custGeom>
            <a:avLst/>
            <a:gdLst/>
            <a:ahLst/>
            <a:cxnLst/>
            <a:rect l="l" t="t" r="r" b="b"/>
            <a:pathLst>
              <a:path w="535304" h="257809">
                <a:moveTo>
                  <a:pt x="490727" y="257556"/>
                </a:moveTo>
                <a:lnTo>
                  <a:pt x="42671" y="257556"/>
                </a:lnTo>
                <a:lnTo>
                  <a:pt x="26262" y="254112"/>
                </a:lnTo>
                <a:lnTo>
                  <a:pt x="12739" y="244911"/>
                </a:lnTo>
                <a:lnTo>
                  <a:pt x="3515" y="231365"/>
                </a:lnTo>
                <a:lnTo>
                  <a:pt x="0" y="214884"/>
                </a:lnTo>
                <a:lnTo>
                  <a:pt x="0" y="42672"/>
                </a:lnTo>
                <a:lnTo>
                  <a:pt x="3515" y="25905"/>
                </a:lnTo>
                <a:lnTo>
                  <a:pt x="12739" y="12263"/>
                </a:lnTo>
                <a:lnTo>
                  <a:pt x="26262" y="3158"/>
                </a:lnTo>
                <a:lnTo>
                  <a:pt x="42671" y="0"/>
                </a:lnTo>
                <a:lnTo>
                  <a:pt x="490727" y="0"/>
                </a:lnTo>
                <a:lnTo>
                  <a:pt x="507804" y="3158"/>
                </a:lnTo>
                <a:lnTo>
                  <a:pt x="521708" y="12263"/>
                </a:lnTo>
                <a:lnTo>
                  <a:pt x="531170" y="25905"/>
                </a:lnTo>
                <a:lnTo>
                  <a:pt x="534924" y="42672"/>
                </a:lnTo>
                <a:lnTo>
                  <a:pt x="534924" y="214884"/>
                </a:lnTo>
                <a:lnTo>
                  <a:pt x="531170" y="231365"/>
                </a:lnTo>
                <a:lnTo>
                  <a:pt x="521708" y="244911"/>
                </a:lnTo>
                <a:lnTo>
                  <a:pt x="507804" y="254112"/>
                </a:lnTo>
                <a:lnTo>
                  <a:pt x="490727" y="25755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p/>
        </p:txBody>
      </p:sp>
      <p:sp>
        <p:nvSpPr>
          <p:cNvPr id="6" name="object 5"/>
          <p:cNvSpPr txBox="1"/>
          <p:nvPr/>
        </p:nvSpPr>
        <p:spPr>
          <a:xfrm>
            <a:off x="1028700" y="1908174"/>
            <a:ext cx="791337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在收银机上新增“扫脸支付”，点击之后</a:t>
            </a:r>
            <a:r>
              <a:rPr sz="1200" spc="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扫脸设备亮起，客人扫脸后，自动识别出会员信息，弹出如下图所示界面</a:t>
            </a:r>
            <a:r>
              <a: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spc="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会员可自行选择匹配的优惠券、积分、会</a:t>
            </a:r>
            <a:r>
              <a:rPr sz="1200" spc="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员卡抵扣后完成买单，提升用户体验，且支付核销一体化，提升收银效率</a:t>
            </a:r>
            <a:r>
              <a: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对于非会员，也可在扫脸后自动关注商家公众号，关注即会员。</a:t>
            </a:r>
            <a:endParaRPr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774570" y="67818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8" name="object 7"/>
          <p:cNvSpPr/>
          <p:nvPr/>
        </p:nvSpPr>
        <p:spPr>
          <a:xfrm>
            <a:off x="1758569" y="785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9" name="object 8"/>
          <p:cNvSpPr/>
          <p:nvPr/>
        </p:nvSpPr>
        <p:spPr>
          <a:xfrm>
            <a:off x="1750948" y="17398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302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0" name="object 9"/>
          <p:cNvSpPr/>
          <p:nvPr/>
        </p:nvSpPr>
        <p:spPr>
          <a:xfrm>
            <a:off x="1766189" y="19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1" name="object 10"/>
          <p:cNvSpPr/>
          <p:nvPr/>
        </p:nvSpPr>
        <p:spPr>
          <a:xfrm>
            <a:off x="2464942" y="67055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2" name="object 11"/>
          <p:cNvSpPr/>
          <p:nvPr/>
        </p:nvSpPr>
        <p:spPr>
          <a:xfrm>
            <a:off x="2310257" y="775969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3" name="object 12"/>
          <p:cNvSpPr/>
          <p:nvPr/>
        </p:nvSpPr>
        <p:spPr>
          <a:xfrm>
            <a:off x="2301113" y="16256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4" name="object 13"/>
          <p:cNvSpPr/>
          <p:nvPr/>
        </p:nvSpPr>
        <p:spPr>
          <a:xfrm>
            <a:off x="2454275" y="17780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1913889" y="291541"/>
            <a:ext cx="448945" cy="346710"/>
          </a:xfrm>
          <a:custGeom>
            <a:avLst/>
            <a:gdLst/>
            <a:ahLst/>
            <a:cxnLst/>
            <a:rect l="l" t="t" r="r" b="b"/>
            <a:pathLst>
              <a:path w="448944" h="346709">
                <a:moveTo>
                  <a:pt x="425815" y="132626"/>
                </a:moveTo>
                <a:lnTo>
                  <a:pt x="45593" y="132626"/>
                </a:lnTo>
                <a:lnTo>
                  <a:pt x="59418" y="89581"/>
                </a:lnTo>
                <a:lnTo>
                  <a:pt x="80134" y="53034"/>
                </a:lnTo>
                <a:lnTo>
                  <a:pt x="112080" y="24746"/>
                </a:lnTo>
                <a:lnTo>
                  <a:pt x="159597" y="6480"/>
                </a:lnTo>
                <a:lnTo>
                  <a:pt x="227025" y="0"/>
                </a:lnTo>
                <a:lnTo>
                  <a:pt x="294919" y="6367"/>
                </a:lnTo>
                <a:lnTo>
                  <a:pt x="342244" y="24322"/>
                </a:lnTo>
                <a:lnTo>
                  <a:pt x="373719" y="52145"/>
                </a:lnTo>
                <a:lnTo>
                  <a:pt x="394061" y="88117"/>
                </a:lnTo>
                <a:lnTo>
                  <a:pt x="407987" y="130517"/>
                </a:lnTo>
                <a:lnTo>
                  <a:pt x="418404" y="130517"/>
                </a:lnTo>
                <a:lnTo>
                  <a:pt x="425815" y="132626"/>
                </a:lnTo>
                <a:close/>
              </a:path>
              <a:path w="448944" h="346709">
                <a:moveTo>
                  <a:pt x="39268" y="224777"/>
                </a:moveTo>
                <a:lnTo>
                  <a:pt x="33731" y="224777"/>
                </a:lnTo>
                <a:lnTo>
                  <a:pt x="20595" y="221023"/>
                </a:lnTo>
                <a:lnTo>
                  <a:pt x="9874" y="210793"/>
                </a:lnTo>
                <a:lnTo>
                  <a:pt x="2648" y="195636"/>
                </a:lnTo>
                <a:lnTo>
                  <a:pt x="0" y="177101"/>
                </a:lnTo>
                <a:lnTo>
                  <a:pt x="2648" y="158577"/>
                </a:lnTo>
                <a:lnTo>
                  <a:pt x="9874" y="143456"/>
                </a:lnTo>
                <a:lnTo>
                  <a:pt x="20595" y="133263"/>
                </a:lnTo>
                <a:lnTo>
                  <a:pt x="33731" y="129527"/>
                </a:lnTo>
                <a:lnTo>
                  <a:pt x="37884" y="129527"/>
                </a:lnTo>
                <a:lnTo>
                  <a:pt x="41897" y="130632"/>
                </a:lnTo>
                <a:lnTo>
                  <a:pt x="45593" y="132626"/>
                </a:lnTo>
                <a:lnTo>
                  <a:pt x="425815" y="132626"/>
                </a:lnTo>
                <a:lnTo>
                  <a:pt x="428057" y="133263"/>
                </a:lnTo>
                <a:lnTo>
                  <a:pt x="438778" y="143456"/>
                </a:lnTo>
                <a:lnTo>
                  <a:pt x="446004" y="158577"/>
                </a:lnTo>
                <a:lnTo>
                  <a:pt x="448652" y="177101"/>
                </a:lnTo>
                <a:lnTo>
                  <a:pt x="446004" y="195636"/>
                </a:lnTo>
                <a:lnTo>
                  <a:pt x="438778" y="210793"/>
                </a:lnTo>
                <a:lnTo>
                  <a:pt x="429819" y="219341"/>
                </a:lnTo>
                <a:lnTo>
                  <a:pt x="49288" y="219341"/>
                </a:lnTo>
                <a:lnTo>
                  <a:pt x="44665" y="222783"/>
                </a:lnTo>
                <a:lnTo>
                  <a:pt x="39268" y="224777"/>
                </a:lnTo>
                <a:close/>
              </a:path>
              <a:path w="448944" h="346709">
                <a:moveTo>
                  <a:pt x="418404" y="130517"/>
                </a:moveTo>
                <a:lnTo>
                  <a:pt x="407987" y="130517"/>
                </a:lnTo>
                <a:lnTo>
                  <a:pt x="410146" y="129857"/>
                </a:lnTo>
                <a:lnTo>
                  <a:pt x="412457" y="129527"/>
                </a:lnTo>
                <a:lnTo>
                  <a:pt x="414921" y="129527"/>
                </a:lnTo>
                <a:lnTo>
                  <a:pt x="418404" y="130517"/>
                </a:lnTo>
                <a:close/>
              </a:path>
              <a:path w="448944" h="346709">
                <a:moveTo>
                  <a:pt x="227025" y="346316"/>
                </a:moveTo>
                <a:lnTo>
                  <a:pt x="188120" y="340137"/>
                </a:lnTo>
                <a:lnTo>
                  <a:pt x="146561" y="322699"/>
                </a:lnTo>
                <a:lnTo>
                  <a:pt x="106681" y="295654"/>
                </a:lnTo>
                <a:lnTo>
                  <a:pt x="72813" y="260652"/>
                </a:lnTo>
                <a:lnTo>
                  <a:pt x="49288" y="219341"/>
                </a:lnTo>
                <a:lnTo>
                  <a:pt x="429819" y="219341"/>
                </a:lnTo>
                <a:lnTo>
                  <a:pt x="428057" y="221023"/>
                </a:lnTo>
                <a:lnTo>
                  <a:pt x="423053" y="222453"/>
                </a:lnTo>
                <a:lnTo>
                  <a:pt x="404609" y="222453"/>
                </a:lnTo>
                <a:lnTo>
                  <a:pt x="382440" y="262840"/>
                </a:lnTo>
                <a:lnTo>
                  <a:pt x="350411" y="296996"/>
                </a:lnTo>
                <a:lnTo>
                  <a:pt x="311709" y="323345"/>
                </a:lnTo>
                <a:lnTo>
                  <a:pt x="269518" y="340310"/>
                </a:lnTo>
                <a:lnTo>
                  <a:pt x="227025" y="346316"/>
                </a:lnTo>
                <a:close/>
              </a:path>
              <a:path w="448944" h="346709">
                <a:moveTo>
                  <a:pt x="414921" y="224777"/>
                </a:moveTo>
                <a:lnTo>
                  <a:pt x="411226" y="224777"/>
                </a:lnTo>
                <a:lnTo>
                  <a:pt x="407835" y="223888"/>
                </a:lnTo>
                <a:lnTo>
                  <a:pt x="404609" y="222453"/>
                </a:lnTo>
                <a:lnTo>
                  <a:pt x="423053" y="222453"/>
                </a:lnTo>
                <a:lnTo>
                  <a:pt x="414921" y="2247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/>
          <p:nvPr/>
        </p:nvSpPr>
        <p:spPr>
          <a:xfrm>
            <a:off x="1789048" y="499363"/>
            <a:ext cx="716280" cy="822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6"/>
          <p:cNvSpPr txBox="1"/>
          <p:nvPr/>
        </p:nvSpPr>
        <p:spPr>
          <a:xfrm>
            <a:off x="1933575" y="921385"/>
            <a:ext cx="2787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扫</a:t>
            </a:r>
            <a:r>
              <a:rPr sz="1000" b="1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脸</a:t>
            </a:r>
            <a:endParaRPr sz="1000" b="1" spc="-5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2840354" y="921385"/>
            <a:ext cx="5327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自动识</a:t>
            </a:r>
            <a:r>
              <a:rPr sz="1000" b="1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1000" b="1" spc="-5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084954" y="427989"/>
            <a:ext cx="532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会员信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息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3536315" y="374650"/>
            <a:ext cx="278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3468370" y="1432560"/>
            <a:ext cx="40576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非会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4116070" y="1464944"/>
            <a:ext cx="1802764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自动关注商家公众号，成为会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5136515" y="426719"/>
            <a:ext cx="5327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自动选</a:t>
            </a:r>
            <a:r>
              <a:rPr sz="1000" b="1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择</a:t>
            </a:r>
            <a:endParaRPr sz="1000" b="1" spc="-5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5841365" y="206248"/>
            <a:ext cx="53276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46685" marR="65405" indent="-67310">
              <a:lnSpc>
                <a:spcPct val="116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优惠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券 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积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会员抵</a:t>
            </a:r>
            <a:r>
              <a:rPr sz="10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扣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3115945" y="411480"/>
            <a:ext cx="316230" cy="529590"/>
          </a:xfrm>
          <a:custGeom>
            <a:avLst/>
            <a:gdLst/>
            <a:ahLst/>
            <a:cxnLst/>
            <a:rect l="l" t="t" r="r" b="b"/>
            <a:pathLst>
              <a:path w="316229" h="529590">
                <a:moveTo>
                  <a:pt x="240029" y="76200"/>
                </a:moveTo>
                <a:lnTo>
                  <a:pt x="240029" y="0"/>
                </a:lnTo>
                <a:lnTo>
                  <a:pt x="306704" y="33337"/>
                </a:lnTo>
                <a:lnTo>
                  <a:pt x="259079" y="33337"/>
                </a:lnTo>
                <a:lnTo>
                  <a:pt x="259079" y="42862"/>
                </a:lnTo>
                <a:lnTo>
                  <a:pt x="306704" y="42862"/>
                </a:lnTo>
                <a:lnTo>
                  <a:pt x="240029" y="76200"/>
                </a:lnTo>
                <a:close/>
              </a:path>
              <a:path w="316229" h="529590">
                <a:moveTo>
                  <a:pt x="33337" y="454351"/>
                </a:moveTo>
                <a:lnTo>
                  <a:pt x="33337" y="38100"/>
                </a:lnTo>
                <a:lnTo>
                  <a:pt x="33566" y="36626"/>
                </a:lnTo>
                <a:lnTo>
                  <a:pt x="34251" y="35306"/>
                </a:lnTo>
                <a:lnTo>
                  <a:pt x="35305" y="34251"/>
                </a:lnTo>
                <a:lnTo>
                  <a:pt x="36626" y="33566"/>
                </a:lnTo>
                <a:lnTo>
                  <a:pt x="38100" y="33337"/>
                </a:lnTo>
                <a:lnTo>
                  <a:pt x="240029" y="33337"/>
                </a:lnTo>
                <a:lnTo>
                  <a:pt x="240029" y="38100"/>
                </a:lnTo>
                <a:lnTo>
                  <a:pt x="42862" y="38100"/>
                </a:lnTo>
                <a:lnTo>
                  <a:pt x="38100" y="42862"/>
                </a:lnTo>
                <a:lnTo>
                  <a:pt x="42862" y="42862"/>
                </a:lnTo>
                <a:lnTo>
                  <a:pt x="42862" y="453390"/>
                </a:lnTo>
                <a:lnTo>
                  <a:pt x="38100" y="453390"/>
                </a:lnTo>
                <a:lnTo>
                  <a:pt x="33337" y="454351"/>
                </a:lnTo>
                <a:close/>
              </a:path>
              <a:path w="316229" h="529590">
                <a:moveTo>
                  <a:pt x="306704" y="42862"/>
                </a:moveTo>
                <a:lnTo>
                  <a:pt x="259079" y="42862"/>
                </a:lnTo>
                <a:lnTo>
                  <a:pt x="259079" y="33337"/>
                </a:lnTo>
                <a:lnTo>
                  <a:pt x="306704" y="33337"/>
                </a:lnTo>
                <a:lnTo>
                  <a:pt x="316229" y="38100"/>
                </a:lnTo>
                <a:lnTo>
                  <a:pt x="306704" y="42862"/>
                </a:lnTo>
                <a:close/>
              </a:path>
              <a:path w="316229" h="529590">
                <a:moveTo>
                  <a:pt x="42862" y="42862"/>
                </a:moveTo>
                <a:lnTo>
                  <a:pt x="38100" y="42862"/>
                </a:lnTo>
                <a:lnTo>
                  <a:pt x="42862" y="38100"/>
                </a:lnTo>
                <a:lnTo>
                  <a:pt x="42862" y="42862"/>
                </a:lnTo>
                <a:close/>
              </a:path>
              <a:path w="316229" h="529590">
                <a:moveTo>
                  <a:pt x="240029" y="42862"/>
                </a:moveTo>
                <a:lnTo>
                  <a:pt x="42862" y="42862"/>
                </a:lnTo>
                <a:lnTo>
                  <a:pt x="42862" y="38100"/>
                </a:lnTo>
                <a:lnTo>
                  <a:pt x="240029" y="38100"/>
                </a:lnTo>
                <a:lnTo>
                  <a:pt x="240029" y="42862"/>
                </a:lnTo>
                <a:close/>
              </a:path>
              <a:path w="316229" h="529590">
                <a:moveTo>
                  <a:pt x="42862" y="491490"/>
                </a:moveTo>
                <a:lnTo>
                  <a:pt x="33337" y="491490"/>
                </a:lnTo>
                <a:lnTo>
                  <a:pt x="33337" y="454351"/>
                </a:lnTo>
                <a:lnTo>
                  <a:pt x="38100" y="453390"/>
                </a:lnTo>
                <a:lnTo>
                  <a:pt x="42862" y="454351"/>
                </a:lnTo>
                <a:lnTo>
                  <a:pt x="42862" y="491490"/>
                </a:lnTo>
                <a:close/>
              </a:path>
              <a:path w="316229" h="529590">
                <a:moveTo>
                  <a:pt x="42862" y="454351"/>
                </a:moveTo>
                <a:lnTo>
                  <a:pt x="38100" y="453390"/>
                </a:lnTo>
                <a:lnTo>
                  <a:pt x="42862" y="453390"/>
                </a:lnTo>
                <a:lnTo>
                  <a:pt x="42862" y="454351"/>
                </a:lnTo>
                <a:close/>
              </a:path>
              <a:path w="316229" h="529590">
                <a:moveTo>
                  <a:pt x="38100" y="529590"/>
                </a:moveTo>
                <a:lnTo>
                  <a:pt x="23268" y="526596"/>
                </a:lnTo>
                <a:lnTo>
                  <a:pt x="11158" y="518431"/>
                </a:lnTo>
                <a:lnTo>
                  <a:pt x="2993" y="506321"/>
                </a:lnTo>
                <a:lnTo>
                  <a:pt x="0" y="491490"/>
                </a:lnTo>
                <a:lnTo>
                  <a:pt x="2993" y="476658"/>
                </a:lnTo>
                <a:lnTo>
                  <a:pt x="11158" y="464548"/>
                </a:lnTo>
                <a:lnTo>
                  <a:pt x="23268" y="456383"/>
                </a:lnTo>
                <a:lnTo>
                  <a:pt x="33337" y="454351"/>
                </a:lnTo>
                <a:lnTo>
                  <a:pt x="33337" y="491490"/>
                </a:lnTo>
                <a:lnTo>
                  <a:pt x="76200" y="491490"/>
                </a:lnTo>
                <a:lnTo>
                  <a:pt x="73206" y="506321"/>
                </a:lnTo>
                <a:lnTo>
                  <a:pt x="65041" y="518431"/>
                </a:lnTo>
                <a:lnTo>
                  <a:pt x="52931" y="526596"/>
                </a:lnTo>
                <a:lnTo>
                  <a:pt x="38100" y="529590"/>
                </a:lnTo>
                <a:close/>
              </a:path>
              <a:path w="316229" h="529590">
                <a:moveTo>
                  <a:pt x="76200" y="491490"/>
                </a:moveTo>
                <a:lnTo>
                  <a:pt x="42862" y="491490"/>
                </a:lnTo>
                <a:lnTo>
                  <a:pt x="42862" y="454351"/>
                </a:lnTo>
                <a:lnTo>
                  <a:pt x="52931" y="456383"/>
                </a:lnTo>
                <a:lnTo>
                  <a:pt x="65041" y="464548"/>
                </a:lnTo>
                <a:lnTo>
                  <a:pt x="73206" y="476658"/>
                </a:lnTo>
                <a:lnTo>
                  <a:pt x="76200" y="49149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  <p:sp>
        <p:nvSpPr>
          <p:cNvPr id="26" name="object 25"/>
          <p:cNvSpPr/>
          <p:nvPr/>
        </p:nvSpPr>
        <p:spPr>
          <a:xfrm>
            <a:off x="3116262" y="1080452"/>
            <a:ext cx="316230" cy="488315"/>
          </a:xfrm>
          <a:custGeom>
            <a:avLst/>
            <a:gdLst/>
            <a:ahLst/>
            <a:cxnLst/>
            <a:rect l="l" t="t" r="r" b="b"/>
            <a:pathLst>
              <a:path w="316229" h="488315">
                <a:moveTo>
                  <a:pt x="33337" y="75238"/>
                </a:moveTo>
                <a:lnTo>
                  <a:pt x="23268" y="73206"/>
                </a:lnTo>
                <a:lnTo>
                  <a:pt x="11158" y="65041"/>
                </a:lnTo>
                <a:lnTo>
                  <a:pt x="2993" y="52931"/>
                </a:lnTo>
                <a:lnTo>
                  <a:pt x="0" y="38100"/>
                </a:lnTo>
                <a:lnTo>
                  <a:pt x="2993" y="23268"/>
                </a:lnTo>
                <a:lnTo>
                  <a:pt x="11158" y="11158"/>
                </a:lnTo>
                <a:lnTo>
                  <a:pt x="23268" y="2993"/>
                </a:lnTo>
                <a:lnTo>
                  <a:pt x="38100" y="0"/>
                </a:lnTo>
                <a:lnTo>
                  <a:pt x="52931" y="2993"/>
                </a:lnTo>
                <a:lnTo>
                  <a:pt x="65041" y="11158"/>
                </a:lnTo>
                <a:lnTo>
                  <a:pt x="73206" y="23268"/>
                </a:lnTo>
                <a:lnTo>
                  <a:pt x="76200" y="38100"/>
                </a:lnTo>
                <a:lnTo>
                  <a:pt x="33337" y="38100"/>
                </a:lnTo>
                <a:lnTo>
                  <a:pt x="33337" y="75238"/>
                </a:lnTo>
                <a:close/>
              </a:path>
              <a:path w="316229" h="488315">
                <a:moveTo>
                  <a:pt x="38100" y="76200"/>
                </a:moveTo>
                <a:lnTo>
                  <a:pt x="33337" y="75238"/>
                </a:lnTo>
                <a:lnTo>
                  <a:pt x="33337" y="38100"/>
                </a:lnTo>
                <a:lnTo>
                  <a:pt x="42862" y="38100"/>
                </a:lnTo>
                <a:lnTo>
                  <a:pt x="42862" y="75238"/>
                </a:lnTo>
                <a:lnTo>
                  <a:pt x="38100" y="76200"/>
                </a:lnTo>
                <a:close/>
              </a:path>
              <a:path w="316229" h="488315">
                <a:moveTo>
                  <a:pt x="42862" y="75238"/>
                </a:moveTo>
                <a:lnTo>
                  <a:pt x="42862" y="38100"/>
                </a:lnTo>
                <a:lnTo>
                  <a:pt x="76200" y="38100"/>
                </a:lnTo>
                <a:lnTo>
                  <a:pt x="73206" y="52931"/>
                </a:lnTo>
                <a:lnTo>
                  <a:pt x="65041" y="65041"/>
                </a:lnTo>
                <a:lnTo>
                  <a:pt x="52931" y="73206"/>
                </a:lnTo>
                <a:lnTo>
                  <a:pt x="42862" y="75238"/>
                </a:lnTo>
                <a:close/>
              </a:path>
              <a:path w="316229" h="488315">
                <a:moveTo>
                  <a:pt x="240029" y="454977"/>
                </a:moveTo>
                <a:lnTo>
                  <a:pt x="38100" y="454977"/>
                </a:lnTo>
                <a:lnTo>
                  <a:pt x="36626" y="454748"/>
                </a:lnTo>
                <a:lnTo>
                  <a:pt x="35305" y="454063"/>
                </a:lnTo>
                <a:lnTo>
                  <a:pt x="34251" y="453009"/>
                </a:lnTo>
                <a:lnTo>
                  <a:pt x="33566" y="451688"/>
                </a:lnTo>
                <a:lnTo>
                  <a:pt x="33337" y="450215"/>
                </a:lnTo>
                <a:lnTo>
                  <a:pt x="33337" y="75238"/>
                </a:lnTo>
                <a:lnTo>
                  <a:pt x="38100" y="76200"/>
                </a:lnTo>
                <a:lnTo>
                  <a:pt x="42862" y="76200"/>
                </a:lnTo>
                <a:lnTo>
                  <a:pt x="42862" y="445452"/>
                </a:lnTo>
                <a:lnTo>
                  <a:pt x="38100" y="445452"/>
                </a:lnTo>
                <a:lnTo>
                  <a:pt x="42862" y="450215"/>
                </a:lnTo>
                <a:lnTo>
                  <a:pt x="240029" y="450215"/>
                </a:lnTo>
                <a:lnTo>
                  <a:pt x="240029" y="454977"/>
                </a:lnTo>
                <a:close/>
              </a:path>
              <a:path w="316229" h="488315">
                <a:moveTo>
                  <a:pt x="42862" y="76200"/>
                </a:moveTo>
                <a:lnTo>
                  <a:pt x="38100" y="76200"/>
                </a:lnTo>
                <a:lnTo>
                  <a:pt x="42862" y="75238"/>
                </a:lnTo>
                <a:lnTo>
                  <a:pt x="42862" y="76200"/>
                </a:lnTo>
                <a:close/>
              </a:path>
              <a:path w="316229" h="488315">
                <a:moveTo>
                  <a:pt x="240029" y="488315"/>
                </a:moveTo>
                <a:lnTo>
                  <a:pt x="240029" y="412115"/>
                </a:lnTo>
                <a:lnTo>
                  <a:pt x="306704" y="445452"/>
                </a:lnTo>
                <a:lnTo>
                  <a:pt x="259079" y="445452"/>
                </a:lnTo>
                <a:lnTo>
                  <a:pt x="259079" y="454977"/>
                </a:lnTo>
                <a:lnTo>
                  <a:pt x="306704" y="454977"/>
                </a:lnTo>
                <a:lnTo>
                  <a:pt x="240029" y="488315"/>
                </a:lnTo>
                <a:close/>
              </a:path>
              <a:path w="316229" h="488315">
                <a:moveTo>
                  <a:pt x="42862" y="450215"/>
                </a:moveTo>
                <a:lnTo>
                  <a:pt x="38100" y="445452"/>
                </a:lnTo>
                <a:lnTo>
                  <a:pt x="42862" y="445452"/>
                </a:lnTo>
                <a:lnTo>
                  <a:pt x="42862" y="450215"/>
                </a:lnTo>
                <a:close/>
              </a:path>
              <a:path w="316229" h="488315">
                <a:moveTo>
                  <a:pt x="240029" y="450215"/>
                </a:moveTo>
                <a:lnTo>
                  <a:pt x="42862" y="450215"/>
                </a:lnTo>
                <a:lnTo>
                  <a:pt x="42862" y="445452"/>
                </a:lnTo>
                <a:lnTo>
                  <a:pt x="240029" y="445452"/>
                </a:lnTo>
                <a:lnTo>
                  <a:pt x="240029" y="450215"/>
                </a:lnTo>
                <a:close/>
              </a:path>
              <a:path w="316229" h="488315">
                <a:moveTo>
                  <a:pt x="306704" y="454977"/>
                </a:moveTo>
                <a:lnTo>
                  <a:pt x="259079" y="454977"/>
                </a:lnTo>
                <a:lnTo>
                  <a:pt x="259079" y="445452"/>
                </a:lnTo>
                <a:lnTo>
                  <a:pt x="306704" y="445452"/>
                </a:lnTo>
                <a:lnTo>
                  <a:pt x="316229" y="450215"/>
                </a:lnTo>
                <a:lnTo>
                  <a:pt x="306704" y="4549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  <p:sp>
        <p:nvSpPr>
          <p:cNvPr id="27" name="object 26"/>
          <p:cNvSpPr/>
          <p:nvPr/>
        </p:nvSpPr>
        <p:spPr>
          <a:xfrm>
            <a:off x="4023995" y="165353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09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28" name="object 27"/>
          <p:cNvSpPr/>
          <p:nvPr/>
        </p:nvSpPr>
        <p:spPr>
          <a:xfrm>
            <a:off x="4007992" y="176085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29" name="object 28"/>
          <p:cNvSpPr/>
          <p:nvPr/>
        </p:nvSpPr>
        <p:spPr>
          <a:xfrm>
            <a:off x="4000372" y="1349375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0" name="object 29"/>
          <p:cNvSpPr/>
          <p:nvPr/>
        </p:nvSpPr>
        <p:spPr>
          <a:xfrm>
            <a:off x="4014851" y="1365250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1" name="object 30"/>
          <p:cNvSpPr/>
          <p:nvPr/>
        </p:nvSpPr>
        <p:spPr>
          <a:xfrm>
            <a:off x="5981572" y="164592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2" name="object 31"/>
          <p:cNvSpPr/>
          <p:nvPr/>
        </p:nvSpPr>
        <p:spPr>
          <a:xfrm>
            <a:off x="5826125" y="175132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302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3" name="object 32"/>
          <p:cNvSpPr/>
          <p:nvPr/>
        </p:nvSpPr>
        <p:spPr>
          <a:xfrm>
            <a:off x="5816980" y="133794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4" name="object 33"/>
          <p:cNvSpPr/>
          <p:nvPr/>
        </p:nvSpPr>
        <p:spPr>
          <a:xfrm>
            <a:off x="5970904" y="135255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5" name="object 34"/>
          <p:cNvSpPr/>
          <p:nvPr/>
        </p:nvSpPr>
        <p:spPr>
          <a:xfrm>
            <a:off x="4617084" y="502284"/>
            <a:ext cx="541655" cy="76200"/>
          </a:xfrm>
          <a:custGeom>
            <a:avLst/>
            <a:gdLst/>
            <a:ahLst/>
            <a:cxnLst/>
            <a:rect l="l" t="t" r="r" b="b"/>
            <a:pathLst>
              <a:path w="541654" h="76200">
                <a:moveTo>
                  <a:pt x="38100" y="76199"/>
                </a:moveTo>
                <a:lnTo>
                  <a:pt x="23268" y="73206"/>
                </a:lnTo>
                <a:lnTo>
                  <a:pt x="11158" y="65041"/>
                </a:lnTo>
                <a:lnTo>
                  <a:pt x="2993" y="52931"/>
                </a:lnTo>
                <a:lnTo>
                  <a:pt x="0" y="38099"/>
                </a:lnTo>
                <a:lnTo>
                  <a:pt x="2993" y="23268"/>
                </a:lnTo>
                <a:lnTo>
                  <a:pt x="11158" y="11158"/>
                </a:lnTo>
                <a:lnTo>
                  <a:pt x="23268" y="2993"/>
                </a:lnTo>
                <a:lnTo>
                  <a:pt x="38100" y="0"/>
                </a:lnTo>
                <a:lnTo>
                  <a:pt x="52931" y="2993"/>
                </a:lnTo>
                <a:lnTo>
                  <a:pt x="65041" y="11158"/>
                </a:lnTo>
                <a:lnTo>
                  <a:pt x="73206" y="23268"/>
                </a:lnTo>
                <a:lnTo>
                  <a:pt x="75238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5238" y="42862"/>
                </a:lnTo>
                <a:lnTo>
                  <a:pt x="73206" y="52931"/>
                </a:lnTo>
                <a:lnTo>
                  <a:pt x="65041" y="65041"/>
                </a:lnTo>
                <a:lnTo>
                  <a:pt x="52931" y="73206"/>
                </a:lnTo>
                <a:lnTo>
                  <a:pt x="38100" y="76199"/>
                </a:lnTo>
                <a:close/>
              </a:path>
              <a:path w="541654" h="76200">
                <a:moveTo>
                  <a:pt x="465454" y="76199"/>
                </a:moveTo>
                <a:lnTo>
                  <a:pt x="465454" y="0"/>
                </a:lnTo>
                <a:lnTo>
                  <a:pt x="532129" y="33337"/>
                </a:lnTo>
                <a:lnTo>
                  <a:pt x="484504" y="33337"/>
                </a:lnTo>
                <a:lnTo>
                  <a:pt x="484504" y="42862"/>
                </a:lnTo>
                <a:lnTo>
                  <a:pt x="532129" y="42862"/>
                </a:lnTo>
                <a:lnTo>
                  <a:pt x="465454" y="76199"/>
                </a:lnTo>
                <a:close/>
              </a:path>
              <a:path w="541654" h="76200">
                <a:moveTo>
                  <a:pt x="75238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5238" y="33337"/>
                </a:lnTo>
                <a:lnTo>
                  <a:pt x="76200" y="38099"/>
                </a:lnTo>
                <a:lnTo>
                  <a:pt x="75238" y="42862"/>
                </a:lnTo>
                <a:close/>
              </a:path>
              <a:path w="541654" h="76200">
                <a:moveTo>
                  <a:pt x="465454" y="42862"/>
                </a:moveTo>
                <a:lnTo>
                  <a:pt x="75238" y="42862"/>
                </a:lnTo>
                <a:lnTo>
                  <a:pt x="76200" y="38099"/>
                </a:lnTo>
                <a:lnTo>
                  <a:pt x="75238" y="33337"/>
                </a:lnTo>
                <a:lnTo>
                  <a:pt x="465454" y="33337"/>
                </a:lnTo>
                <a:lnTo>
                  <a:pt x="465454" y="42862"/>
                </a:lnTo>
                <a:close/>
              </a:path>
              <a:path w="541654" h="76200">
                <a:moveTo>
                  <a:pt x="532129" y="42862"/>
                </a:moveTo>
                <a:lnTo>
                  <a:pt x="484504" y="42862"/>
                </a:lnTo>
                <a:lnTo>
                  <a:pt x="484504" y="33337"/>
                </a:lnTo>
                <a:lnTo>
                  <a:pt x="532129" y="33337"/>
                </a:lnTo>
                <a:lnTo>
                  <a:pt x="541654" y="38099"/>
                </a:lnTo>
                <a:lnTo>
                  <a:pt x="532129" y="4286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  <p:sp>
        <p:nvSpPr>
          <p:cNvPr id="36" name="object 35"/>
          <p:cNvSpPr/>
          <p:nvPr/>
        </p:nvSpPr>
        <p:spPr>
          <a:xfrm>
            <a:off x="5782690" y="67818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7" name="object 36"/>
          <p:cNvSpPr/>
          <p:nvPr/>
        </p:nvSpPr>
        <p:spPr>
          <a:xfrm>
            <a:off x="5766689" y="785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8" name="object 37"/>
          <p:cNvSpPr/>
          <p:nvPr/>
        </p:nvSpPr>
        <p:spPr>
          <a:xfrm>
            <a:off x="5759069" y="17398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302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39" name="object 38"/>
          <p:cNvSpPr/>
          <p:nvPr/>
        </p:nvSpPr>
        <p:spPr>
          <a:xfrm>
            <a:off x="5774309" y="19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0" name="object 39"/>
          <p:cNvSpPr/>
          <p:nvPr/>
        </p:nvSpPr>
        <p:spPr>
          <a:xfrm>
            <a:off x="6473063" y="67055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1" name="object 40"/>
          <p:cNvSpPr/>
          <p:nvPr/>
        </p:nvSpPr>
        <p:spPr>
          <a:xfrm>
            <a:off x="6318377" y="775969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2" name="object 41"/>
          <p:cNvSpPr/>
          <p:nvPr/>
        </p:nvSpPr>
        <p:spPr>
          <a:xfrm>
            <a:off x="6309232" y="16256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3" name="object 42"/>
          <p:cNvSpPr/>
          <p:nvPr/>
        </p:nvSpPr>
        <p:spPr>
          <a:xfrm>
            <a:off x="6462394" y="17780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4" name="object 43"/>
          <p:cNvSpPr/>
          <p:nvPr/>
        </p:nvSpPr>
        <p:spPr>
          <a:xfrm>
            <a:off x="4014851" y="67818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5" name="object 44"/>
          <p:cNvSpPr/>
          <p:nvPr/>
        </p:nvSpPr>
        <p:spPr>
          <a:xfrm>
            <a:off x="3998848" y="785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6" name="object 45"/>
          <p:cNvSpPr/>
          <p:nvPr/>
        </p:nvSpPr>
        <p:spPr>
          <a:xfrm>
            <a:off x="3991228" y="17398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302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7" name="object 46"/>
          <p:cNvSpPr/>
          <p:nvPr/>
        </p:nvSpPr>
        <p:spPr>
          <a:xfrm>
            <a:off x="4006469" y="19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8" name="object 47"/>
          <p:cNvSpPr/>
          <p:nvPr/>
        </p:nvSpPr>
        <p:spPr>
          <a:xfrm>
            <a:off x="4705222" y="67055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49" name="object 48"/>
          <p:cNvSpPr/>
          <p:nvPr/>
        </p:nvSpPr>
        <p:spPr>
          <a:xfrm>
            <a:off x="4550536" y="775969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50" name="object 49"/>
          <p:cNvSpPr/>
          <p:nvPr/>
        </p:nvSpPr>
        <p:spPr>
          <a:xfrm>
            <a:off x="4541392" y="16256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51" name="object 50"/>
          <p:cNvSpPr/>
          <p:nvPr/>
        </p:nvSpPr>
        <p:spPr>
          <a:xfrm>
            <a:off x="4694554" y="17780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71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52" name="object 51"/>
          <p:cNvSpPr txBox="1"/>
          <p:nvPr/>
        </p:nvSpPr>
        <p:spPr>
          <a:xfrm>
            <a:off x="6945630" y="426719"/>
            <a:ext cx="5327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完成支</a:t>
            </a:r>
            <a:r>
              <a:rPr sz="1000" b="1" spc="-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付</a:t>
            </a:r>
            <a:endParaRPr sz="1000" b="1" spc="-5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55" name="object 55"/>
          <p:cNvSpPr/>
          <p:nvPr/>
        </p:nvSpPr>
        <p:spPr>
          <a:xfrm>
            <a:off x="251459" y="489204"/>
            <a:ext cx="288290" cy="2753995"/>
          </a:xfrm>
          <a:custGeom>
            <a:avLst/>
            <a:gdLst/>
            <a:ahLst/>
            <a:cxnLst/>
            <a:rect l="l" t="t" r="r" b="b"/>
            <a:pathLst>
              <a:path w="288290" h="2753995">
                <a:moveTo>
                  <a:pt x="0" y="0"/>
                </a:moveTo>
                <a:lnTo>
                  <a:pt x="288036" y="0"/>
                </a:lnTo>
                <a:lnTo>
                  <a:pt x="288036" y="2753868"/>
                </a:lnTo>
                <a:lnTo>
                  <a:pt x="0" y="2753868"/>
                </a:lnTo>
                <a:lnTo>
                  <a:pt x="0" y="0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/>
        </p:txBody>
      </p:sp>
      <p:sp>
        <p:nvSpPr>
          <p:cNvPr id="56" name="object 56"/>
          <p:cNvSpPr txBox="1"/>
          <p:nvPr/>
        </p:nvSpPr>
        <p:spPr>
          <a:xfrm>
            <a:off x="251459" y="502919"/>
            <a:ext cx="288290" cy="27527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 脸 买 单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245" indent="37465">
              <a:lnSpc>
                <a:spcPct val="100000"/>
              </a:lnSpc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245" marR="46355" algn="just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 付 核 销 一 体 化</a:t>
            </a:r>
            <a:endParaRPr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840980" y="428244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85344">
            <a:solidFill>
              <a:srgbClr val="FFFFFF"/>
            </a:solidFill>
          </a:ln>
        </p:spPr>
        <p:txBody>
          <a:bodyPr wrap="square" lIns="0" tIns="0" rIns="0" bIns="0" rtlCol="0"/>
          <a:p/>
        </p:txBody>
      </p:sp>
      <p:sp>
        <p:nvSpPr>
          <p:cNvPr id="59" name="object 59"/>
          <p:cNvSpPr txBox="1"/>
          <p:nvPr/>
        </p:nvSpPr>
        <p:spPr>
          <a:xfrm>
            <a:off x="7859153" y="4229798"/>
            <a:ext cx="17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400" dirty="0">
                <a:solidFill>
                  <a:srgbClr val="4A4A4A"/>
                </a:solidFill>
                <a:latin typeface="微软雅黑" panose="020B0503020204020204" charset="-122"/>
                <a:cs typeface="微软雅黑" panose="020B0503020204020204" charset="-122"/>
              </a:rPr>
              <a:t>限时</a:t>
            </a:r>
            <a:r>
              <a:rPr sz="400" spc="-5" dirty="0">
                <a:solidFill>
                  <a:srgbClr val="4A4A4A"/>
                </a:solidFill>
                <a:latin typeface="微软雅黑" panose="020B0503020204020204" charset="-122"/>
                <a:cs typeface="微软雅黑" panose="020B0503020204020204" charset="-122"/>
              </a:rPr>
              <a:t>优 </a:t>
            </a:r>
            <a:r>
              <a:rPr sz="400" dirty="0">
                <a:solidFill>
                  <a:srgbClr val="4A4A4A"/>
                </a:solidFill>
                <a:latin typeface="微软雅黑" panose="020B0503020204020204" charset="-122"/>
                <a:cs typeface="微软雅黑" panose="020B0503020204020204" charset="-122"/>
              </a:rPr>
              <a:t>惠</a:t>
            </a:r>
            <a:r>
              <a:rPr sz="400" spc="-5" dirty="0">
                <a:solidFill>
                  <a:srgbClr val="4A4A4A"/>
                </a:solidFill>
                <a:latin typeface="微软雅黑" panose="020B0503020204020204" charset="-122"/>
                <a:cs typeface="微软雅黑" panose="020B0503020204020204" charset="-122"/>
              </a:rPr>
              <a:t>券</a:t>
            </a:r>
            <a:endParaRPr sz="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70432" y="2785872"/>
            <a:ext cx="4081272" cy="229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1" name="object 61"/>
          <p:cNvSpPr/>
          <p:nvPr/>
        </p:nvSpPr>
        <p:spPr>
          <a:xfrm>
            <a:off x="6325234" y="464184"/>
            <a:ext cx="541655" cy="76200"/>
          </a:xfrm>
          <a:custGeom>
            <a:avLst/>
            <a:gdLst/>
            <a:ahLst/>
            <a:cxnLst/>
            <a:rect l="l" t="t" r="r" b="b"/>
            <a:pathLst>
              <a:path w="541654" h="76200">
                <a:moveTo>
                  <a:pt x="38100" y="76199"/>
                </a:moveTo>
                <a:lnTo>
                  <a:pt x="23268" y="73206"/>
                </a:lnTo>
                <a:lnTo>
                  <a:pt x="11158" y="65041"/>
                </a:lnTo>
                <a:lnTo>
                  <a:pt x="2993" y="52931"/>
                </a:lnTo>
                <a:lnTo>
                  <a:pt x="0" y="38099"/>
                </a:lnTo>
                <a:lnTo>
                  <a:pt x="2993" y="23268"/>
                </a:lnTo>
                <a:lnTo>
                  <a:pt x="11158" y="11158"/>
                </a:lnTo>
                <a:lnTo>
                  <a:pt x="23268" y="2993"/>
                </a:lnTo>
                <a:lnTo>
                  <a:pt x="38100" y="0"/>
                </a:lnTo>
                <a:lnTo>
                  <a:pt x="52931" y="2993"/>
                </a:lnTo>
                <a:lnTo>
                  <a:pt x="65041" y="11158"/>
                </a:lnTo>
                <a:lnTo>
                  <a:pt x="73206" y="23268"/>
                </a:lnTo>
                <a:lnTo>
                  <a:pt x="75238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5238" y="42862"/>
                </a:lnTo>
                <a:lnTo>
                  <a:pt x="73206" y="52931"/>
                </a:lnTo>
                <a:lnTo>
                  <a:pt x="65041" y="65041"/>
                </a:lnTo>
                <a:lnTo>
                  <a:pt x="52931" y="73206"/>
                </a:lnTo>
                <a:lnTo>
                  <a:pt x="38100" y="76199"/>
                </a:lnTo>
                <a:close/>
              </a:path>
              <a:path w="541654" h="76200">
                <a:moveTo>
                  <a:pt x="465455" y="76199"/>
                </a:moveTo>
                <a:lnTo>
                  <a:pt x="465455" y="0"/>
                </a:lnTo>
                <a:lnTo>
                  <a:pt x="532130" y="33337"/>
                </a:lnTo>
                <a:lnTo>
                  <a:pt x="484505" y="33337"/>
                </a:lnTo>
                <a:lnTo>
                  <a:pt x="484505" y="42862"/>
                </a:lnTo>
                <a:lnTo>
                  <a:pt x="532130" y="42862"/>
                </a:lnTo>
                <a:lnTo>
                  <a:pt x="465455" y="76199"/>
                </a:lnTo>
                <a:close/>
              </a:path>
              <a:path w="541654" h="76200">
                <a:moveTo>
                  <a:pt x="75238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5238" y="33337"/>
                </a:lnTo>
                <a:lnTo>
                  <a:pt x="76200" y="38099"/>
                </a:lnTo>
                <a:lnTo>
                  <a:pt x="75238" y="42862"/>
                </a:lnTo>
                <a:close/>
              </a:path>
              <a:path w="541654" h="76200">
                <a:moveTo>
                  <a:pt x="465455" y="42862"/>
                </a:moveTo>
                <a:lnTo>
                  <a:pt x="75238" y="42862"/>
                </a:lnTo>
                <a:lnTo>
                  <a:pt x="76200" y="38099"/>
                </a:lnTo>
                <a:lnTo>
                  <a:pt x="75238" y="33337"/>
                </a:lnTo>
                <a:lnTo>
                  <a:pt x="465455" y="33337"/>
                </a:lnTo>
                <a:lnTo>
                  <a:pt x="465455" y="42862"/>
                </a:lnTo>
                <a:close/>
              </a:path>
              <a:path w="541654" h="76200">
                <a:moveTo>
                  <a:pt x="532130" y="42862"/>
                </a:moveTo>
                <a:lnTo>
                  <a:pt x="484505" y="42862"/>
                </a:lnTo>
                <a:lnTo>
                  <a:pt x="484505" y="33337"/>
                </a:lnTo>
                <a:lnTo>
                  <a:pt x="532130" y="33337"/>
                </a:lnTo>
                <a:lnTo>
                  <a:pt x="541655" y="38099"/>
                </a:lnTo>
                <a:lnTo>
                  <a:pt x="532130" y="4286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  <p:sp>
        <p:nvSpPr>
          <p:cNvPr id="62" name="object 62"/>
          <p:cNvSpPr/>
          <p:nvPr/>
        </p:nvSpPr>
        <p:spPr>
          <a:xfrm>
            <a:off x="2214879" y="949960"/>
            <a:ext cx="614680" cy="76200"/>
          </a:xfrm>
          <a:custGeom>
            <a:avLst/>
            <a:gdLst/>
            <a:ahLst/>
            <a:cxnLst/>
            <a:rect l="l" t="t" r="r" b="b"/>
            <a:pathLst>
              <a:path w="614680" h="76200">
                <a:moveTo>
                  <a:pt x="38100" y="76199"/>
                </a:moveTo>
                <a:lnTo>
                  <a:pt x="23268" y="73206"/>
                </a:lnTo>
                <a:lnTo>
                  <a:pt x="11158" y="65041"/>
                </a:lnTo>
                <a:lnTo>
                  <a:pt x="2993" y="52931"/>
                </a:lnTo>
                <a:lnTo>
                  <a:pt x="0" y="38099"/>
                </a:lnTo>
                <a:lnTo>
                  <a:pt x="2993" y="23268"/>
                </a:lnTo>
                <a:lnTo>
                  <a:pt x="11158" y="11158"/>
                </a:lnTo>
                <a:lnTo>
                  <a:pt x="23268" y="2993"/>
                </a:lnTo>
                <a:lnTo>
                  <a:pt x="38100" y="0"/>
                </a:lnTo>
                <a:lnTo>
                  <a:pt x="52931" y="2993"/>
                </a:lnTo>
                <a:lnTo>
                  <a:pt x="65041" y="11158"/>
                </a:lnTo>
                <a:lnTo>
                  <a:pt x="73206" y="23268"/>
                </a:lnTo>
                <a:lnTo>
                  <a:pt x="75238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5238" y="42862"/>
                </a:lnTo>
                <a:lnTo>
                  <a:pt x="73206" y="52931"/>
                </a:lnTo>
                <a:lnTo>
                  <a:pt x="65041" y="65041"/>
                </a:lnTo>
                <a:lnTo>
                  <a:pt x="52931" y="73206"/>
                </a:lnTo>
                <a:lnTo>
                  <a:pt x="38100" y="76199"/>
                </a:lnTo>
                <a:close/>
              </a:path>
              <a:path w="614680" h="76200">
                <a:moveTo>
                  <a:pt x="538480" y="76199"/>
                </a:moveTo>
                <a:lnTo>
                  <a:pt x="538480" y="0"/>
                </a:lnTo>
                <a:lnTo>
                  <a:pt x="605155" y="33337"/>
                </a:lnTo>
                <a:lnTo>
                  <a:pt x="557530" y="33337"/>
                </a:lnTo>
                <a:lnTo>
                  <a:pt x="557530" y="42862"/>
                </a:lnTo>
                <a:lnTo>
                  <a:pt x="605155" y="42862"/>
                </a:lnTo>
                <a:lnTo>
                  <a:pt x="538480" y="76199"/>
                </a:lnTo>
                <a:close/>
              </a:path>
              <a:path w="614680" h="76200">
                <a:moveTo>
                  <a:pt x="75238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5238" y="33337"/>
                </a:lnTo>
                <a:lnTo>
                  <a:pt x="76200" y="38099"/>
                </a:lnTo>
                <a:lnTo>
                  <a:pt x="75238" y="42862"/>
                </a:lnTo>
                <a:close/>
              </a:path>
              <a:path w="614680" h="76200">
                <a:moveTo>
                  <a:pt x="538480" y="42862"/>
                </a:moveTo>
                <a:lnTo>
                  <a:pt x="75238" y="42862"/>
                </a:lnTo>
                <a:lnTo>
                  <a:pt x="76200" y="38099"/>
                </a:lnTo>
                <a:lnTo>
                  <a:pt x="75238" y="33337"/>
                </a:lnTo>
                <a:lnTo>
                  <a:pt x="538480" y="33337"/>
                </a:lnTo>
                <a:lnTo>
                  <a:pt x="538480" y="42862"/>
                </a:lnTo>
                <a:close/>
              </a:path>
              <a:path w="614680" h="76200">
                <a:moveTo>
                  <a:pt x="605155" y="42862"/>
                </a:moveTo>
                <a:lnTo>
                  <a:pt x="557530" y="42862"/>
                </a:lnTo>
                <a:lnTo>
                  <a:pt x="557530" y="33337"/>
                </a:lnTo>
                <a:lnTo>
                  <a:pt x="605155" y="33337"/>
                </a:lnTo>
                <a:lnTo>
                  <a:pt x="614680" y="38099"/>
                </a:lnTo>
                <a:lnTo>
                  <a:pt x="605155" y="4286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  <p:sp>
        <p:nvSpPr>
          <p:cNvPr id="63" name="object 63"/>
          <p:cNvSpPr/>
          <p:nvPr/>
        </p:nvSpPr>
        <p:spPr>
          <a:xfrm>
            <a:off x="1506220" y="949960"/>
            <a:ext cx="414655" cy="76200"/>
          </a:xfrm>
          <a:custGeom>
            <a:avLst/>
            <a:gdLst/>
            <a:ahLst/>
            <a:cxnLst/>
            <a:rect l="l" t="t" r="r" b="b"/>
            <a:pathLst>
              <a:path w="414655" h="76200">
                <a:moveTo>
                  <a:pt x="38100" y="76199"/>
                </a:moveTo>
                <a:lnTo>
                  <a:pt x="23268" y="73206"/>
                </a:lnTo>
                <a:lnTo>
                  <a:pt x="11158" y="65041"/>
                </a:lnTo>
                <a:lnTo>
                  <a:pt x="2993" y="52931"/>
                </a:lnTo>
                <a:lnTo>
                  <a:pt x="0" y="38099"/>
                </a:lnTo>
                <a:lnTo>
                  <a:pt x="2993" y="23268"/>
                </a:lnTo>
                <a:lnTo>
                  <a:pt x="11158" y="11158"/>
                </a:lnTo>
                <a:lnTo>
                  <a:pt x="23268" y="2993"/>
                </a:lnTo>
                <a:lnTo>
                  <a:pt x="38100" y="0"/>
                </a:lnTo>
                <a:lnTo>
                  <a:pt x="52931" y="2993"/>
                </a:lnTo>
                <a:lnTo>
                  <a:pt x="65041" y="11158"/>
                </a:lnTo>
                <a:lnTo>
                  <a:pt x="73206" y="23268"/>
                </a:lnTo>
                <a:lnTo>
                  <a:pt x="75238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5238" y="42862"/>
                </a:lnTo>
                <a:lnTo>
                  <a:pt x="73206" y="52931"/>
                </a:lnTo>
                <a:lnTo>
                  <a:pt x="65041" y="65041"/>
                </a:lnTo>
                <a:lnTo>
                  <a:pt x="52931" y="73206"/>
                </a:lnTo>
                <a:lnTo>
                  <a:pt x="38100" y="76199"/>
                </a:lnTo>
                <a:close/>
              </a:path>
              <a:path w="414655" h="76200">
                <a:moveTo>
                  <a:pt x="338455" y="76199"/>
                </a:moveTo>
                <a:lnTo>
                  <a:pt x="338455" y="0"/>
                </a:lnTo>
                <a:lnTo>
                  <a:pt x="405130" y="33337"/>
                </a:lnTo>
                <a:lnTo>
                  <a:pt x="357505" y="33337"/>
                </a:lnTo>
                <a:lnTo>
                  <a:pt x="357505" y="42862"/>
                </a:lnTo>
                <a:lnTo>
                  <a:pt x="405130" y="42862"/>
                </a:lnTo>
                <a:lnTo>
                  <a:pt x="338455" y="76199"/>
                </a:lnTo>
                <a:close/>
              </a:path>
              <a:path w="414655" h="76200">
                <a:moveTo>
                  <a:pt x="75238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5238" y="33337"/>
                </a:lnTo>
                <a:lnTo>
                  <a:pt x="76200" y="38099"/>
                </a:lnTo>
                <a:lnTo>
                  <a:pt x="75238" y="42862"/>
                </a:lnTo>
                <a:close/>
              </a:path>
              <a:path w="414655" h="76200">
                <a:moveTo>
                  <a:pt x="338455" y="42862"/>
                </a:moveTo>
                <a:lnTo>
                  <a:pt x="75238" y="42862"/>
                </a:lnTo>
                <a:lnTo>
                  <a:pt x="76200" y="38099"/>
                </a:lnTo>
                <a:lnTo>
                  <a:pt x="75238" y="33337"/>
                </a:lnTo>
                <a:lnTo>
                  <a:pt x="338455" y="33337"/>
                </a:lnTo>
                <a:lnTo>
                  <a:pt x="338455" y="42862"/>
                </a:lnTo>
                <a:close/>
              </a:path>
              <a:path w="414655" h="76200">
                <a:moveTo>
                  <a:pt x="405130" y="42862"/>
                </a:moveTo>
                <a:lnTo>
                  <a:pt x="357505" y="42862"/>
                </a:lnTo>
                <a:lnTo>
                  <a:pt x="357505" y="33337"/>
                </a:lnTo>
                <a:lnTo>
                  <a:pt x="405130" y="33337"/>
                </a:lnTo>
                <a:lnTo>
                  <a:pt x="414655" y="38099"/>
                </a:lnTo>
                <a:lnTo>
                  <a:pt x="405130" y="4286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2"/>
          <p:cNvSpPr/>
          <p:nvPr/>
        </p:nvSpPr>
        <p:spPr>
          <a:xfrm>
            <a:off x="1010411" y="757427"/>
            <a:ext cx="7795259" cy="480059"/>
          </a:xfrm>
          <a:custGeom>
            <a:avLst/>
            <a:gdLst/>
            <a:ahLst/>
            <a:cxnLst/>
            <a:rect l="l" t="t" r="r" b="b"/>
            <a:pathLst>
              <a:path w="7795259" h="480059">
                <a:moveTo>
                  <a:pt x="0" y="480060"/>
                </a:moveTo>
                <a:lnTo>
                  <a:pt x="7795259" y="480060"/>
                </a:lnTo>
                <a:lnTo>
                  <a:pt x="7795259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812291" y="1237488"/>
            <a:ext cx="8141334" cy="3827145"/>
          </a:xfrm>
          <a:custGeom>
            <a:avLst/>
            <a:gdLst/>
            <a:ahLst/>
            <a:cxnLst/>
            <a:rect l="l" t="t" r="r" b="b"/>
            <a:pathLst>
              <a:path w="8141334" h="3827145">
                <a:moveTo>
                  <a:pt x="0" y="0"/>
                </a:moveTo>
                <a:lnTo>
                  <a:pt x="8141208" y="0"/>
                </a:lnTo>
                <a:lnTo>
                  <a:pt x="8141208" y="3826764"/>
                </a:lnTo>
                <a:lnTo>
                  <a:pt x="0" y="3826764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p/>
        </p:txBody>
      </p:sp>
      <p:sp>
        <p:nvSpPr>
          <p:cNvPr id="7" name="object 5"/>
          <p:cNvSpPr txBox="1"/>
          <p:nvPr/>
        </p:nvSpPr>
        <p:spPr>
          <a:xfrm>
            <a:off x="1764030" y="161925"/>
            <a:ext cx="59283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商户可根据实际需要对会员中心（通过云掌客小程序）进行装修</a:t>
            </a:r>
            <a:r>
              <a:rPr lang="zh-CN" sz="16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600" dirty="0">
              <a:solidFill>
                <a:srgbClr val="4A4A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进行个性化定</a:t>
            </a:r>
            <a:r>
              <a:rPr sz="1600" spc="-5" dirty="0">
                <a:solidFill>
                  <a:srgbClr val="4A4A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006214" y="837564"/>
            <a:ext cx="180403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个性化会员中</a:t>
            </a: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167383" y="1344167"/>
            <a:ext cx="1741931" cy="36164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object 8"/>
          <p:cNvSpPr/>
          <p:nvPr/>
        </p:nvSpPr>
        <p:spPr>
          <a:xfrm>
            <a:off x="3051048" y="1344167"/>
            <a:ext cx="1805939" cy="361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9"/>
          <p:cNvSpPr/>
          <p:nvPr/>
        </p:nvSpPr>
        <p:spPr>
          <a:xfrm>
            <a:off x="4995671" y="1344167"/>
            <a:ext cx="1744979" cy="3616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10"/>
          <p:cNvSpPr/>
          <p:nvPr/>
        </p:nvSpPr>
        <p:spPr>
          <a:xfrm>
            <a:off x="6877811" y="1344167"/>
            <a:ext cx="1743455" cy="3616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11"/>
          <p:cNvSpPr/>
          <p:nvPr/>
        </p:nvSpPr>
        <p:spPr>
          <a:xfrm>
            <a:off x="393191" y="0"/>
            <a:ext cx="6096" cy="514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1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15" name="object 13"/>
          <p:cNvSpPr/>
          <p:nvPr/>
        </p:nvSpPr>
        <p:spPr>
          <a:xfrm>
            <a:off x="395541" y="2671572"/>
            <a:ext cx="0" cy="2472055"/>
          </a:xfrm>
          <a:custGeom>
            <a:avLst/>
            <a:gdLst/>
            <a:ahLst/>
            <a:cxnLst/>
            <a:rect l="l" t="t" r="r" b="b"/>
            <a:pathLst>
              <a:path h="2472054">
                <a:moveTo>
                  <a:pt x="0" y="0"/>
                </a:moveTo>
                <a:lnTo>
                  <a:pt x="0" y="2471928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16" name="object 14"/>
          <p:cNvSpPr/>
          <p:nvPr/>
        </p:nvSpPr>
        <p:spPr>
          <a:xfrm>
            <a:off x="251459" y="489204"/>
            <a:ext cx="288290" cy="2182495"/>
          </a:xfrm>
          <a:custGeom>
            <a:avLst/>
            <a:gdLst/>
            <a:ahLst/>
            <a:cxnLst/>
            <a:rect l="l" t="t" r="r" b="b"/>
            <a:pathLst>
              <a:path w="288290" h="2182495">
                <a:moveTo>
                  <a:pt x="0" y="0"/>
                </a:moveTo>
                <a:lnTo>
                  <a:pt x="288036" y="0"/>
                </a:lnTo>
                <a:lnTo>
                  <a:pt x="288036" y="2182368"/>
                </a:lnTo>
                <a:lnTo>
                  <a:pt x="0" y="21823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15"/>
          <p:cNvSpPr txBox="1">
            <a:spLocks noGrp="1"/>
          </p:cNvSpPr>
          <p:nvPr>
            <p:ph type="title"/>
          </p:nvPr>
        </p:nvSpPr>
        <p:spPr>
          <a:xfrm>
            <a:off x="280733" y="511809"/>
            <a:ext cx="2279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 员 营 销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294068" y="1487169"/>
            <a:ext cx="203835" cy="1118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12700" marR="5080" indent="37465" algn="just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</a:t>
            </a: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 页 编 辑</a:t>
            </a:r>
            <a:endParaRPr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" name="object 3"/>
          <p:cNvSpPr/>
          <p:nvPr/>
        </p:nvSpPr>
        <p:spPr>
          <a:xfrm>
            <a:off x="395541" y="1600200"/>
            <a:ext cx="0" cy="3543300"/>
          </a:xfrm>
          <a:custGeom>
            <a:avLst/>
            <a:gdLst/>
            <a:ahLst/>
            <a:cxnLst/>
            <a:rect l="l" t="t" r="r" b="b"/>
            <a:pathLst>
              <a:path h="3543300">
                <a:moveTo>
                  <a:pt x="0" y="0"/>
                </a:moveTo>
                <a:lnTo>
                  <a:pt x="0" y="3543300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59" y="511809"/>
            <a:ext cx="288290" cy="9969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 计 报 表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9579" y="48767"/>
            <a:ext cx="4678680" cy="24170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7" name="object 7"/>
          <p:cNvSpPr txBox="1"/>
          <p:nvPr/>
        </p:nvSpPr>
        <p:spPr>
          <a:xfrm>
            <a:off x="4387532" y="114935"/>
            <a:ext cx="159385" cy="11563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29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会员报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endParaRPr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6663" y="0"/>
            <a:ext cx="4512183" cy="268344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 txBox="1"/>
          <p:nvPr/>
        </p:nvSpPr>
        <p:spPr>
          <a:xfrm>
            <a:off x="545465" y="4511166"/>
            <a:ext cx="7706995" cy="508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p>
            <a:pPr marL="298450" indent="-285750">
              <a:lnSpc>
                <a:spcPct val="100000"/>
              </a:lnSpc>
              <a:spcBef>
                <a:spcPts val="595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海量报表模板：共计31张报表输出，含门店汇总、门店明细、会员明细、BOM单、营销报表</a:t>
            </a:r>
            <a:r>
              <a:rPr sz="1200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endParaRPr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丰富的报表层次：彻底打通开源和节流两端，让报表具备战略高</a:t>
            </a:r>
            <a:r>
              <a:rPr sz="1200" spc="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endParaRPr sz="1200" spc="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1271016"/>
            <a:ext cx="5346192" cy="294741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1" name="object 11"/>
          <p:cNvSpPr txBox="1"/>
          <p:nvPr/>
        </p:nvSpPr>
        <p:spPr>
          <a:xfrm>
            <a:off x="733425" y="1742440"/>
            <a:ext cx="25273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35"/>
              </a:lnSpc>
            </a:pPr>
            <a:r>
              <a:rPr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9000"/>
              </a:lnSpc>
              <a:spcBef>
                <a:spcPts val="62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endParaRPr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9000"/>
              </a:lnSpc>
              <a:spcBef>
                <a:spcPts val="620"/>
              </a:spcBef>
            </a:pPr>
            <a:r>
              <a:rPr 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022" y="2458720"/>
            <a:ext cx="200025" cy="5721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2000" b="1" spc="29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6027" y="1344167"/>
            <a:ext cx="4905756" cy="2810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14"/>
          <p:cNvSpPr/>
          <p:nvPr/>
        </p:nvSpPr>
        <p:spPr>
          <a:xfrm>
            <a:off x="3627120" y="1662683"/>
            <a:ext cx="5402580" cy="28361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5" name="object 15"/>
          <p:cNvSpPr/>
          <p:nvPr/>
        </p:nvSpPr>
        <p:spPr>
          <a:xfrm>
            <a:off x="3794823" y="1537398"/>
            <a:ext cx="5349176" cy="320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object 16"/>
          <p:cNvSpPr txBox="1"/>
          <p:nvPr/>
        </p:nvSpPr>
        <p:spPr>
          <a:xfrm>
            <a:off x="3746487" y="2416568"/>
            <a:ext cx="159385" cy="11563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29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销售报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3325367"/>
            <a:ext cx="0" cy="1818639"/>
          </a:xfrm>
          <a:custGeom>
            <a:avLst/>
            <a:gdLst/>
            <a:ahLst/>
            <a:cxnLst/>
            <a:rect l="l" t="t" r="r" b="b"/>
            <a:pathLst>
              <a:path h="1818639">
                <a:moveTo>
                  <a:pt x="0" y="0"/>
                </a:moveTo>
                <a:lnTo>
                  <a:pt x="0" y="181813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4"/>
          <p:cNvSpPr txBox="1"/>
          <p:nvPr/>
        </p:nvSpPr>
        <p:spPr>
          <a:xfrm>
            <a:off x="251459" y="511809"/>
            <a:ext cx="288290" cy="281432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 掌 上 的 数 据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610" marR="46990" indent="62865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</a:t>
            </a:r>
            <a:r>
              <a:rPr sz="1400" b="1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 掌 柜 助 手</a:t>
            </a:r>
            <a:endParaRPr sz="1400" b="1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463" y="3015995"/>
            <a:ext cx="4230624" cy="7772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6" name="object 6"/>
          <p:cNvSpPr/>
          <p:nvPr/>
        </p:nvSpPr>
        <p:spPr>
          <a:xfrm>
            <a:off x="1187196" y="3909059"/>
            <a:ext cx="4230624" cy="7772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1761744" y="2061972"/>
            <a:ext cx="3401567" cy="8686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8" name="object 8"/>
          <p:cNvSpPr txBox="1"/>
          <p:nvPr/>
        </p:nvSpPr>
        <p:spPr>
          <a:xfrm>
            <a:off x="1479550" y="483234"/>
            <a:ext cx="16256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移动的数据看版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3036" y="1671053"/>
            <a:ext cx="13970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6EC0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敏感数据分析</a:t>
            </a:r>
            <a:endParaRPr sz="1600" b="1" dirty="0">
              <a:solidFill>
                <a:srgbClr val="6EC0E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8047" y="1636128"/>
            <a:ext cx="1327683" cy="11835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11"/>
          <p:cNvSpPr/>
          <p:nvPr/>
        </p:nvSpPr>
        <p:spPr>
          <a:xfrm>
            <a:off x="416877" y="2516238"/>
            <a:ext cx="1327683" cy="118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/>
        </p:nvSpPr>
        <p:spPr>
          <a:xfrm>
            <a:off x="743267" y="3478898"/>
            <a:ext cx="1327683" cy="1183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13"/>
          <p:cNvSpPr txBox="1"/>
          <p:nvPr/>
        </p:nvSpPr>
        <p:spPr>
          <a:xfrm>
            <a:off x="1521460" y="2659379"/>
            <a:ext cx="13970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6EC0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商业智能报表</a:t>
            </a:r>
            <a:endParaRPr sz="1600" b="1" dirty="0">
              <a:solidFill>
                <a:srgbClr val="6EC0E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9600" y="3552190"/>
            <a:ext cx="11684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6EC0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全数据管理</a:t>
            </a:r>
            <a:endParaRPr sz="1600" b="1" dirty="0">
              <a:solidFill>
                <a:srgbClr val="6EC0E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80815" y="102107"/>
            <a:ext cx="5663184" cy="4940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2081783"/>
            <a:ext cx="0" cy="3061970"/>
          </a:xfrm>
          <a:custGeom>
            <a:avLst/>
            <a:gdLst/>
            <a:ahLst/>
            <a:cxnLst/>
            <a:rect l="l" t="t" r="r" b="b"/>
            <a:pathLst>
              <a:path h="3061970">
                <a:moveTo>
                  <a:pt x="0" y="0"/>
                </a:moveTo>
                <a:lnTo>
                  <a:pt x="0" y="3061716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4"/>
          <p:cNvSpPr txBox="1"/>
          <p:nvPr/>
        </p:nvSpPr>
        <p:spPr>
          <a:xfrm>
            <a:off x="251459" y="511809"/>
            <a:ext cx="288290" cy="148907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 种 结 算 服 务</a:t>
            </a:r>
            <a:endParaRPr sz="1600" b="1" spc="-1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6968" y="92074"/>
            <a:ext cx="2940050" cy="2642870"/>
          </a:xfrm>
          <a:custGeom>
            <a:avLst/>
            <a:gdLst/>
            <a:ahLst/>
            <a:cxnLst/>
            <a:rect l="l" t="t" r="r" b="b"/>
            <a:pathLst>
              <a:path w="2940050" h="2642870">
                <a:moveTo>
                  <a:pt x="2830067" y="2642616"/>
                </a:moveTo>
                <a:lnTo>
                  <a:pt x="109727" y="2642616"/>
                </a:lnTo>
                <a:lnTo>
                  <a:pt x="67011" y="2633804"/>
                </a:lnTo>
                <a:lnTo>
                  <a:pt x="32165" y="2610259"/>
                </a:lnTo>
                <a:lnTo>
                  <a:pt x="8668" y="2575461"/>
                </a:lnTo>
                <a:lnTo>
                  <a:pt x="0" y="2532887"/>
                </a:lnTo>
                <a:lnTo>
                  <a:pt x="0" y="109727"/>
                </a:lnTo>
                <a:lnTo>
                  <a:pt x="8668" y="66940"/>
                </a:lnTo>
                <a:lnTo>
                  <a:pt x="32165" y="32070"/>
                </a:lnTo>
                <a:lnTo>
                  <a:pt x="67011" y="8597"/>
                </a:lnTo>
                <a:lnTo>
                  <a:pt x="109727" y="0"/>
                </a:lnTo>
                <a:lnTo>
                  <a:pt x="2830067" y="0"/>
                </a:lnTo>
                <a:lnTo>
                  <a:pt x="2872712" y="8597"/>
                </a:lnTo>
                <a:lnTo>
                  <a:pt x="2907534" y="32070"/>
                </a:lnTo>
                <a:lnTo>
                  <a:pt x="2931055" y="66940"/>
                </a:lnTo>
                <a:lnTo>
                  <a:pt x="2939795" y="109727"/>
                </a:lnTo>
                <a:lnTo>
                  <a:pt x="2939795" y="2532887"/>
                </a:lnTo>
                <a:lnTo>
                  <a:pt x="2931055" y="2575461"/>
                </a:lnTo>
                <a:lnTo>
                  <a:pt x="2907534" y="2610259"/>
                </a:lnTo>
                <a:lnTo>
                  <a:pt x="2872712" y="2633804"/>
                </a:lnTo>
                <a:lnTo>
                  <a:pt x="2830067" y="2642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5224" y="269747"/>
            <a:ext cx="220294" cy="2255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1268" y="1262507"/>
            <a:ext cx="2714625" cy="1428115"/>
          </a:xfrm>
          <a:custGeom>
            <a:avLst/>
            <a:gdLst/>
            <a:ahLst/>
            <a:cxnLst/>
            <a:rect l="l" t="t" r="r" b="b"/>
            <a:pathLst>
              <a:path w="2714625" h="1428114">
                <a:moveTo>
                  <a:pt x="2596895" y="1427988"/>
                </a:moveTo>
                <a:lnTo>
                  <a:pt x="115824" y="1427988"/>
                </a:lnTo>
                <a:lnTo>
                  <a:pt x="70907" y="1419211"/>
                </a:lnTo>
                <a:lnTo>
                  <a:pt x="34104" y="1394455"/>
                </a:lnTo>
                <a:lnTo>
                  <a:pt x="9205" y="1357509"/>
                </a:lnTo>
                <a:lnTo>
                  <a:pt x="0" y="1312164"/>
                </a:lnTo>
                <a:lnTo>
                  <a:pt x="0" y="0"/>
                </a:lnTo>
                <a:lnTo>
                  <a:pt x="2714243" y="0"/>
                </a:lnTo>
                <a:lnTo>
                  <a:pt x="2714243" y="1312164"/>
                </a:lnTo>
                <a:lnTo>
                  <a:pt x="2704657" y="1357509"/>
                </a:lnTo>
                <a:lnTo>
                  <a:pt x="2679472" y="1394455"/>
                </a:lnTo>
                <a:lnTo>
                  <a:pt x="2642336" y="1419211"/>
                </a:lnTo>
                <a:lnTo>
                  <a:pt x="2596895" y="14279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0" y="503555"/>
            <a:ext cx="2567940" cy="287020"/>
          </a:xfrm>
          <a:custGeom>
            <a:avLst/>
            <a:gdLst/>
            <a:ahLst/>
            <a:cxnLst/>
            <a:rect l="l" t="t" r="r" b="b"/>
            <a:pathLst>
              <a:path w="2567940" h="287020">
                <a:moveTo>
                  <a:pt x="2567940" y="286512"/>
                </a:moveTo>
                <a:lnTo>
                  <a:pt x="0" y="286512"/>
                </a:lnTo>
                <a:lnTo>
                  <a:pt x="0" y="143256"/>
                </a:lnTo>
                <a:lnTo>
                  <a:pt x="7630" y="97714"/>
                </a:lnTo>
                <a:lnTo>
                  <a:pt x="28226" y="58241"/>
                </a:lnTo>
                <a:lnTo>
                  <a:pt x="59485" y="27214"/>
                </a:lnTo>
                <a:lnTo>
                  <a:pt x="99103" y="7009"/>
                </a:lnTo>
                <a:lnTo>
                  <a:pt x="144780" y="0"/>
                </a:lnTo>
                <a:lnTo>
                  <a:pt x="2424684" y="0"/>
                </a:lnTo>
                <a:lnTo>
                  <a:pt x="2470225" y="7009"/>
                </a:lnTo>
                <a:lnTo>
                  <a:pt x="2509698" y="27214"/>
                </a:lnTo>
                <a:lnTo>
                  <a:pt x="2540725" y="58241"/>
                </a:lnTo>
                <a:lnTo>
                  <a:pt x="2560930" y="97714"/>
                </a:lnTo>
                <a:lnTo>
                  <a:pt x="2567940" y="143256"/>
                </a:lnTo>
                <a:lnTo>
                  <a:pt x="2567940" y="28651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169" y="436783"/>
            <a:ext cx="2499360" cy="22332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p>
            <a:pPr marR="281940" algn="ctr">
              <a:lnSpc>
                <a:spcPct val="100000"/>
              </a:lnSpc>
              <a:spcBef>
                <a:spcPts val="470"/>
              </a:spcBef>
            </a:pPr>
            <a:r>
              <a:rPr sz="16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241300" algn="ctr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指定时间结算</a:t>
            </a:r>
            <a:r>
              <a:rPr sz="1400" b="1" spc="5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241300" algn="ctr">
              <a:lnSpc>
                <a:spcPct val="100000"/>
              </a:lnSpc>
            </a:pPr>
            <a:r>
              <a:rPr sz="1400" b="1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让资金跟着经营时间</a:t>
            </a:r>
            <a:r>
              <a:rPr sz="1400" b="1" spc="5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595"/>
              </a:spcBef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可自由设定到账时间（24小时制）， 例如：设置5点到账，则昨日5点至今 日5点的所有交易在5点5分到账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40640">
              <a:lnSpc>
                <a:spcPct val="150000"/>
              </a:lnSpc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一笔到账，到账的资金为当日的资金 以及上一日的资金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8324" y="1425574"/>
            <a:ext cx="140208" cy="99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34760" y="123190"/>
            <a:ext cx="416559" cy="335280"/>
          </a:xfrm>
          <a:custGeom>
            <a:avLst/>
            <a:gdLst/>
            <a:ahLst/>
            <a:cxnLst/>
            <a:rect l="l" t="t" r="r" b="b"/>
            <a:pathLst>
              <a:path w="416559" h="335280">
                <a:moveTo>
                  <a:pt x="326339" y="335279"/>
                </a:moveTo>
                <a:lnTo>
                  <a:pt x="90119" y="335279"/>
                </a:lnTo>
                <a:lnTo>
                  <a:pt x="87325" y="334975"/>
                </a:lnTo>
                <a:lnTo>
                  <a:pt x="1295" y="173316"/>
                </a:lnTo>
                <a:lnTo>
                  <a:pt x="0" y="168821"/>
                </a:lnTo>
                <a:lnTo>
                  <a:pt x="0" y="166458"/>
                </a:lnTo>
                <a:lnTo>
                  <a:pt x="78765" y="7023"/>
                </a:lnTo>
                <a:lnTo>
                  <a:pt x="90119" y="0"/>
                </a:lnTo>
                <a:lnTo>
                  <a:pt x="326339" y="0"/>
                </a:lnTo>
                <a:lnTo>
                  <a:pt x="343369" y="18376"/>
                </a:lnTo>
                <a:lnTo>
                  <a:pt x="101473" y="18376"/>
                </a:lnTo>
                <a:lnTo>
                  <a:pt x="90119" y="25399"/>
                </a:lnTo>
                <a:lnTo>
                  <a:pt x="97961" y="25399"/>
                </a:lnTo>
                <a:lnTo>
                  <a:pt x="29679" y="161963"/>
                </a:lnTo>
                <a:lnTo>
                  <a:pt x="24002" y="161963"/>
                </a:lnTo>
                <a:lnTo>
                  <a:pt x="24002" y="173316"/>
                </a:lnTo>
                <a:lnTo>
                  <a:pt x="29679" y="173316"/>
                </a:lnTo>
                <a:lnTo>
                  <a:pt x="97961" y="309879"/>
                </a:lnTo>
                <a:lnTo>
                  <a:pt x="90119" y="309879"/>
                </a:lnTo>
                <a:lnTo>
                  <a:pt x="101473" y="316903"/>
                </a:lnTo>
                <a:lnTo>
                  <a:pt x="343369" y="316903"/>
                </a:lnTo>
                <a:lnTo>
                  <a:pt x="337693" y="328256"/>
                </a:lnTo>
                <a:lnTo>
                  <a:pt x="336169" y="330619"/>
                </a:lnTo>
                <a:lnTo>
                  <a:pt x="334175" y="332574"/>
                </a:lnTo>
                <a:lnTo>
                  <a:pt x="331787" y="334060"/>
                </a:lnTo>
                <a:lnTo>
                  <a:pt x="329133" y="334975"/>
                </a:lnTo>
                <a:lnTo>
                  <a:pt x="326339" y="335279"/>
                </a:lnTo>
                <a:close/>
              </a:path>
              <a:path w="416559" h="335280">
                <a:moveTo>
                  <a:pt x="97961" y="25399"/>
                </a:moveTo>
                <a:lnTo>
                  <a:pt x="90119" y="25399"/>
                </a:lnTo>
                <a:lnTo>
                  <a:pt x="101473" y="18376"/>
                </a:lnTo>
                <a:lnTo>
                  <a:pt x="97961" y="25399"/>
                </a:lnTo>
                <a:close/>
              </a:path>
              <a:path w="416559" h="335280">
                <a:moveTo>
                  <a:pt x="318496" y="25399"/>
                </a:moveTo>
                <a:lnTo>
                  <a:pt x="97961" y="25399"/>
                </a:lnTo>
                <a:lnTo>
                  <a:pt x="101473" y="18376"/>
                </a:lnTo>
                <a:lnTo>
                  <a:pt x="314985" y="18376"/>
                </a:lnTo>
                <a:lnTo>
                  <a:pt x="318496" y="25399"/>
                </a:lnTo>
                <a:close/>
              </a:path>
              <a:path w="416559" h="335280">
                <a:moveTo>
                  <a:pt x="389616" y="167639"/>
                </a:moveTo>
                <a:lnTo>
                  <a:pt x="314985" y="18376"/>
                </a:lnTo>
                <a:lnTo>
                  <a:pt x="326339" y="25399"/>
                </a:lnTo>
                <a:lnTo>
                  <a:pt x="346881" y="25399"/>
                </a:lnTo>
                <a:lnTo>
                  <a:pt x="415162" y="161963"/>
                </a:lnTo>
                <a:lnTo>
                  <a:pt x="392455" y="161963"/>
                </a:lnTo>
                <a:lnTo>
                  <a:pt x="389616" y="167639"/>
                </a:lnTo>
                <a:close/>
              </a:path>
              <a:path w="416559" h="335280">
                <a:moveTo>
                  <a:pt x="346881" y="25399"/>
                </a:moveTo>
                <a:lnTo>
                  <a:pt x="326339" y="25399"/>
                </a:lnTo>
                <a:lnTo>
                  <a:pt x="314985" y="18376"/>
                </a:lnTo>
                <a:lnTo>
                  <a:pt x="343369" y="18376"/>
                </a:lnTo>
                <a:lnTo>
                  <a:pt x="346881" y="25399"/>
                </a:lnTo>
                <a:close/>
              </a:path>
              <a:path w="416559" h="335280">
                <a:moveTo>
                  <a:pt x="24002" y="173316"/>
                </a:moveTo>
                <a:lnTo>
                  <a:pt x="24002" y="161963"/>
                </a:lnTo>
                <a:lnTo>
                  <a:pt x="26841" y="167639"/>
                </a:lnTo>
                <a:lnTo>
                  <a:pt x="24002" y="173316"/>
                </a:lnTo>
                <a:close/>
              </a:path>
              <a:path w="416559" h="335280">
                <a:moveTo>
                  <a:pt x="26841" y="167639"/>
                </a:moveTo>
                <a:lnTo>
                  <a:pt x="24002" y="161963"/>
                </a:lnTo>
                <a:lnTo>
                  <a:pt x="29679" y="161963"/>
                </a:lnTo>
                <a:lnTo>
                  <a:pt x="26841" y="167639"/>
                </a:lnTo>
                <a:close/>
              </a:path>
              <a:path w="416559" h="335280">
                <a:moveTo>
                  <a:pt x="392455" y="173316"/>
                </a:moveTo>
                <a:lnTo>
                  <a:pt x="389616" y="167639"/>
                </a:lnTo>
                <a:lnTo>
                  <a:pt x="392455" y="161963"/>
                </a:lnTo>
                <a:lnTo>
                  <a:pt x="392455" y="173316"/>
                </a:lnTo>
                <a:close/>
              </a:path>
              <a:path w="416559" h="335280">
                <a:moveTo>
                  <a:pt x="415162" y="173316"/>
                </a:moveTo>
                <a:lnTo>
                  <a:pt x="392455" y="173316"/>
                </a:lnTo>
                <a:lnTo>
                  <a:pt x="392455" y="161963"/>
                </a:lnTo>
                <a:lnTo>
                  <a:pt x="415162" y="161963"/>
                </a:lnTo>
                <a:lnTo>
                  <a:pt x="416026" y="164147"/>
                </a:lnTo>
                <a:lnTo>
                  <a:pt x="416458" y="166458"/>
                </a:lnTo>
                <a:lnTo>
                  <a:pt x="416458" y="168821"/>
                </a:lnTo>
                <a:lnTo>
                  <a:pt x="416026" y="171132"/>
                </a:lnTo>
                <a:lnTo>
                  <a:pt x="415162" y="173316"/>
                </a:lnTo>
                <a:close/>
              </a:path>
              <a:path w="416559" h="335280">
                <a:moveTo>
                  <a:pt x="29679" y="173316"/>
                </a:moveTo>
                <a:lnTo>
                  <a:pt x="24002" y="173316"/>
                </a:lnTo>
                <a:lnTo>
                  <a:pt x="26841" y="167639"/>
                </a:lnTo>
                <a:lnTo>
                  <a:pt x="29679" y="173316"/>
                </a:lnTo>
                <a:close/>
              </a:path>
              <a:path w="416559" h="335280">
                <a:moveTo>
                  <a:pt x="314985" y="316903"/>
                </a:moveTo>
                <a:lnTo>
                  <a:pt x="389616" y="167639"/>
                </a:lnTo>
                <a:lnTo>
                  <a:pt x="392455" y="173316"/>
                </a:lnTo>
                <a:lnTo>
                  <a:pt x="415162" y="173316"/>
                </a:lnTo>
                <a:lnTo>
                  <a:pt x="346881" y="309879"/>
                </a:lnTo>
                <a:lnTo>
                  <a:pt x="326339" y="309879"/>
                </a:lnTo>
                <a:lnTo>
                  <a:pt x="314985" y="316903"/>
                </a:lnTo>
                <a:close/>
              </a:path>
              <a:path w="416559" h="335280">
                <a:moveTo>
                  <a:pt x="101473" y="316903"/>
                </a:moveTo>
                <a:lnTo>
                  <a:pt x="90119" y="309879"/>
                </a:lnTo>
                <a:lnTo>
                  <a:pt x="97961" y="309879"/>
                </a:lnTo>
                <a:lnTo>
                  <a:pt x="101473" y="316903"/>
                </a:lnTo>
                <a:close/>
              </a:path>
              <a:path w="416559" h="335280">
                <a:moveTo>
                  <a:pt x="314985" y="316903"/>
                </a:moveTo>
                <a:lnTo>
                  <a:pt x="101473" y="316903"/>
                </a:lnTo>
                <a:lnTo>
                  <a:pt x="97961" y="309879"/>
                </a:lnTo>
                <a:lnTo>
                  <a:pt x="318496" y="309879"/>
                </a:lnTo>
                <a:lnTo>
                  <a:pt x="314985" y="316903"/>
                </a:lnTo>
                <a:close/>
              </a:path>
              <a:path w="416559" h="335280">
                <a:moveTo>
                  <a:pt x="343369" y="316903"/>
                </a:moveTo>
                <a:lnTo>
                  <a:pt x="314985" y="316903"/>
                </a:lnTo>
                <a:lnTo>
                  <a:pt x="326339" y="309879"/>
                </a:lnTo>
                <a:lnTo>
                  <a:pt x="346881" y="309879"/>
                </a:lnTo>
                <a:lnTo>
                  <a:pt x="343369" y="316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33516" y="185039"/>
            <a:ext cx="225551" cy="20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8239" y="88392"/>
            <a:ext cx="2906395" cy="2642870"/>
          </a:xfrm>
          <a:custGeom>
            <a:avLst/>
            <a:gdLst/>
            <a:ahLst/>
            <a:cxnLst/>
            <a:rect l="l" t="t" r="r" b="b"/>
            <a:pathLst>
              <a:path w="2906395" h="2642870">
                <a:moveTo>
                  <a:pt x="2796540" y="2642616"/>
                </a:moveTo>
                <a:lnTo>
                  <a:pt x="108203" y="2642616"/>
                </a:lnTo>
                <a:lnTo>
                  <a:pt x="65940" y="2634089"/>
                </a:lnTo>
                <a:lnTo>
                  <a:pt x="31403" y="2610640"/>
                </a:lnTo>
                <a:lnTo>
                  <a:pt x="8216" y="2575746"/>
                </a:lnTo>
                <a:lnTo>
                  <a:pt x="0" y="2532888"/>
                </a:lnTo>
                <a:lnTo>
                  <a:pt x="0" y="109728"/>
                </a:lnTo>
                <a:lnTo>
                  <a:pt x="8216" y="67226"/>
                </a:lnTo>
                <a:lnTo>
                  <a:pt x="31403" y="32451"/>
                </a:lnTo>
                <a:lnTo>
                  <a:pt x="65940" y="8883"/>
                </a:lnTo>
                <a:lnTo>
                  <a:pt x="108203" y="0"/>
                </a:lnTo>
                <a:lnTo>
                  <a:pt x="2796540" y="0"/>
                </a:lnTo>
                <a:lnTo>
                  <a:pt x="2839398" y="8883"/>
                </a:lnTo>
                <a:lnTo>
                  <a:pt x="2874292" y="32451"/>
                </a:lnTo>
                <a:lnTo>
                  <a:pt x="2897741" y="67226"/>
                </a:lnTo>
                <a:lnTo>
                  <a:pt x="2906268" y="109728"/>
                </a:lnTo>
                <a:lnTo>
                  <a:pt x="2906268" y="2532888"/>
                </a:lnTo>
                <a:lnTo>
                  <a:pt x="2897741" y="2575746"/>
                </a:lnTo>
                <a:lnTo>
                  <a:pt x="2874292" y="2610640"/>
                </a:lnTo>
                <a:lnTo>
                  <a:pt x="2839398" y="2634089"/>
                </a:lnTo>
                <a:lnTo>
                  <a:pt x="2796540" y="264261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4544" y="1254252"/>
            <a:ext cx="2647315" cy="1428115"/>
          </a:xfrm>
          <a:custGeom>
            <a:avLst/>
            <a:gdLst/>
            <a:ahLst/>
            <a:cxnLst/>
            <a:rect l="l" t="t" r="r" b="b"/>
            <a:pathLst>
              <a:path w="2647315" h="1428114">
                <a:moveTo>
                  <a:pt x="2531364" y="1427988"/>
                </a:moveTo>
                <a:lnTo>
                  <a:pt x="117347" y="1427988"/>
                </a:lnTo>
                <a:lnTo>
                  <a:pt x="71692" y="1419211"/>
                </a:lnTo>
                <a:lnTo>
                  <a:pt x="34485" y="1394455"/>
                </a:lnTo>
                <a:lnTo>
                  <a:pt x="9372" y="1357509"/>
                </a:lnTo>
                <a:lnTo>
                  <a:pt x="0" y="1312164"/>
                </a:lnTo>
                <a:lnTo>
                  <a:pt x="0" y="0"/>
                </a:lnTo>
                <a:lnTo>
                  <a:pt x="2647188" y="0"/>
                </a:lnTo>
                <a:lnTo>
                  <a:pt x="2647188" y="1312164"/>
                </a:lnTo>
                <a:lnTo>
                  <a:pt x="2638339" y="1357509"/>
                </a:lnTo>
                <a:lnTo>
                  <a:pt x="2613559" y="1394455"/>
                </a:lnTo>
                <a:lnTo>
                  <a:pt x="2576638" y="1419211"/>
                </a:lnTo>
                <a:lnTo>
                  <a:pt x="2531364" y="14279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60932" y="530351"/>
            <a:ext cx="2481580" cy="307975"/>
          </a:xfrm>
          <a:custGeom>
            <a:avLst/>
            <a:gdLst/>
            <a:ahLst/>
            <a:cxnLst/>
            <a:rect l="l" t="t" r="r" b="b"/>
            <a:pathLst>
              <a:path w="2481579" h="307975">
                <a:moveTo>
                  <a:pt x="2481072" y="307848"/>
                </a:moveTo>
                <a:lnTo>
                  <a:pt x="0" y="307848"/>
                </a:lnTo>
                <a:lnTo>
                  <a:pt x="0" y="153924"/>
                </a:lnTo>
                <a:lnTo>
                  <a:pt x="8066" y="105416"/>
                </a:lnTo>
                <a:lnTo>
                  <a:pt x="29989" y="63272"/>
                </a:lnTo>
                <a:lnTo>
                  <a:pt x="63272" y="29989"/>
                </a:lnTo>
                <a:lnTo>
                  <a:pt x="105416" y="8066"/>
                </a:lnTo>
                <a:lnTo>
                  <a:pt x="153924" y="0"/>
                </a:lnTo>
                <a:lnTo>
                  <a:pt x="2327147" y="0"/>
                </a:lnTo>
                <a:lnTo>
                  <a:pt x="2375777" y="8066"/>
                </a:lnTo>
                <a:lnTo>
                  <a:pt x="2417982" y="29989"/>
                </a:lnTo>
                <a:lnTo>
                  <a:pt x="2451264" y="63272"/>
                </a:lnTo>
                <a:lnTo>
                  <a:pt x="2473127" y="105416"/>
                </a:lnTo>
                <a:lnTo>
                  <a:pt x="2481072" y="153924"/>
                </a:lnTo>
                <a:lnTo>
                  <a:pt x="2481072" y="30784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3714" y="414106"/>
            <a:ext cx="1804035" cy="70040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p>
            <a:pPr marL="344805">
              <a:lnSpc>
                <a:spcPct val="100000"/>
              </a:lnSpc>
              <a:spcBef>
                <a:spcPts val="1005"/>
              </a:spcBef>
            </a:pPr>
            <a:r>
              <a:rPr sz="16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400" b="1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自然日清算，逐日对</a:t>
            </a:r>
            <a:r>
              <a:rPr sz="1400" b="1" spc="5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0204" y="1335404"/>
            <a:ext cx="1854200" cy="8788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逐日对账，账目清晰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120"/>
              </a:spcBef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银行卡有入账短信，交易既 是成功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06065" y="119379"/>
            <a:ext cx="440055" cy="363220"/>
          </a:xfrm>
          <a:custGeom>
            <a:avLst/>
            <a:gdLst/>
            <a:ahLst/>
            <a:cxnLst/>
            <a:rect l="l" t="t" r="r" b="b"/>
            <a:pathLst>
              <a:path w="440055" h="363220">
                <a:moveTo>
                  <a:pt x="342849" y="363220"/>
                </a:moveTo>
                <a:lnTo>
                  <a:pt x="97104" y="363220"/>
                </a:lnTo>
                <a:lnTo>
                  <a:pt x="94310" y="362915"/>
                </a:lnTo>
                <a:lnTo>
                  <a:pt x="1295" y="187286"/>
                </a:lnTo>
                <a:lnTo>
                  <a:pt x="0" y="182791"/>
                </a:lnTo>
                <a:lnTo>
                  <a:pt x="0" y="180428"/>
                </a:lnTo>
                <a:lnTo>
                  <a:pt x="85750" y="7023"/>
                </a:lnTo>
                <a:lnTo>
                  <a:pt x="97104" y="0"/>
                </a:lnTo>
                <a:lnTo>
                  <a:pt x="342849" y="0"/>
                </a:lnTo>
                <a:lnTo>
                  <a:pt x="359879" y="18376"/>
                </a:lnTo>
                <a:lnTo>
                  <a:pt x="108457" y="18376"/>
                </a:lnTo>
                <a:lnTo>
                  <a:pt x="97104" y="25400"/>
                </a:lnTo>
                <a:lnTo>
                  <a:pt x="104946" y="25400"/>
                </a:lnTo>
                <a:lnTo>
                  <a:pt x="29679" y="175933"/>
                </a:lnTo>
                <a:lnTo>
                  <a:pt x="24002" y="175933"/>
                </a:lnTo>
                <a:lnTo>
                  <a:pt x="24002" y="187286"/>
                </a:lnTo>
                <a:lnTo>
                  <a:pt x="29679" y="187286"/>
                </a:lnTo>
                <a:lnTo>
                  <a:pt x="104946" y="337820"/>
                </a:lnTo>
                <a:lnTo>
                  <a:pt x="97104" y="337820"/>
                </a:lnTo>
                <a:lnTo>
                  <a:pt x="108457" y="344843"/>
                </a:lnTo>
                <a:lnTo>
                  <a:pt x="359879" y="344843"/>
                </a:lnTo>
                <a:lnTo>
                  <a:pt x="354202" y="356196"/>
                </a:lnTo>
                <a:lnTo>
                  <a:pt x="352678" y="358559"/>
                </a:lnTo>
                <a:lnTo>
                  <a:pt x="350672" y="360514"/>
                </a:lnTo>
                <a:lnTo>
                  <a:pt x="348297" y="362000"/>
                </a:lnTo>
                <a:lnTo>
                  <a:pt x="345643" y="362915"/>
                </a:lnTo>
                <a:lnTo>
                  <a:pt x="342849" y="363220"/>
                </a:lnTo>
                <a:close/>
              </a:path>
              <a:path w="440055" h="363220">
                <a:moveTo>
                  <a:pt x="104946" y="25400"/>
                </a:moveTo>
                <a:lnTo>
                  <a:pt x="97104" y="25400"/>
                </a:lnTo>
                <a:lnTo>
                  <a:pt x="108457" y="18376"/>
                </a:lnTo>
                <a:lnTo>
                  <a:pt x="104946" y="25400"/>
                </a:lnTo>
                <a:close/>
              </a:path>
              <a:path w="440055" h="363220">
                <a:moveTo>
                  <a:pt x="335006" y="25400"/>
                </a:moveTo>
                <a:lnTo>
                  <a:pt x="104946" y="25400"/>
                </a:lnTo>
                <a:lnTo>
                  <a:pt x="108457" y="18376"/>
                </a:lnTo>
                <a:lnTo>
                  <a:pt x="331495" y="18376"/>
                </a:lnTo>
                <a:lnTo>
                  <a:pt x="335006" y="25400"/>
                </a:lnTo>
                <a:close/>
              </a:path>
              <a:path w="440055" h="363220">
                <a:moveTo>
                  <a:pt x="413111" y="181610"/>
                </a:moveTo>
                <a:lnTo>
                  <a:pt x="331495" y="18376"/>
                </a:lnTo>
                <a:lnTo>
                  <a:pt x="342849" y="25400"/>
                </a:lnTo>
                <a:lnTo>
                  <a:pt x="363391" y="25400"/>
                </a:lnTo>
                <a:lnTo>
                  <a:pt x="438657" y="175933"/>
                </a:lnTo>
                <a:lnTo>
                  <a:pt x="415950" y="175933"/>
                </a:lnTo>
                <a:lnTo>
                  <a:pt x="413111" y="181610"/>
                </a:lnTo>
                <a:close/>
              </a:path>
              <a:path w="440055" h="363220">
                <a:moveTo>
                  <a:pt x="363391" y="25400"/>
                </a:moveTo>
                <a:lnTo>
                  <a:pt x="342849" y="25400"/>
                </a:lnTo>
                <a:lnTo>
                  <a:pt x="331495" y="18376"/>
                </a:lnTo>
                <a:lnTo>
                  <a:pt x="359879" y="18376"/>
                </a:lnTo>
                <a:lnTo>
                  <a:pt x="363391" y="25400"/>
                </a:lnTo>
                <a:close/>
              </a:path>
              <a:path w="440055" h="363220">
                <a:moveTo>
                  <a:pt x="24002" y="187286"/>
                </a:moveTo>
                <a:lnTo>
                  <a:pt x="24002" y="175933"/>
                </a:lnTo>
                <a:lnTo>
                  <a:pt x="26841" y="181610"/>
                </a:lnTo>
                <a:lnTo>
                  <a:pt x="24002" y="187286"/>
                </a:lnTo>
                <a:close/>
              </a:path>
              <a:path w="440055" h="363220">
                <a:moveTo>
                  <a:pt x="26841" y="181610"/>
                </a:moveTo>
                <a:lnTo>
                  <a:pt x="24002" y="175933"/>
                </a:lnTo>
                <a:lnTo>
                  <a:pt x="29679" y="175933"/>
                </a:lnTo>
                <a:lnTo>
                  <a:pt x="26841" y="181610"/>
                </a:lnTo>
                <a:close/>
              </a:path>
              <a:path w="440055" h="363220">
                <a:moveTo>
                  <a:pt x="415950" y="187286"/>
                </a:moveTo>
                <a:lnTo>
                  <a:pt x="413111" y="181610"/>
                </a:lnTo>
                <a:lnTo>
                  <a:pt x="415950" y="175933"/>
                </a:lnTo>
                <a:lnTo>
                  <a:pt x="415950" y="187286"/>
                </a:lnTo>
                <a:close/>
              </a:path>
              <a:path w="440055" h="363220">
                <a:moveTo>
                  <a:pt x="438657" y="187286"/>
                </a:moveTo>
                <a:lnTo>
                  <a:pt x="415950" y="187286"/>
                </a:lnTo>
                <a:lnTo>
                  <a:pt x="415950" y="175933"/>
                </a:lnTo>
                <a:lnTo>
                  <a:pt x="438657" y="175933"/>
                </a:lnTo>
                <a:lnTo>
                  <a:pt x="439521" y="178117"/>
                </a:lnTo>
                <a:lnTo>
                  <a:pt x="439953" y="180428"/>
                </a:lnTo>
                <a:lnTo>
                  <a:pt x="439953" y="182791"/>
                </a:lnTo>
                <a:lnTo>
                  <a:pt x="439521" y="185102"/>
                </a:lnTo>
                <a:lnTo>
                  <a:pt x="438657" y="187286"/>
                </a:lnTo>
                <a:close/>
              </a:path>
              <a:path w="440055" h="363220">
                <a:moveTo>
                  <a:pt x="29679" y="187286"/>
                </a:moveTo>
                <a:lnTo>
                  <a:pt x="24002" y="187286"/>
                </a:lnTo>
                <a:lnTo>
                  <a:pt x="26841" y="181610"/>
                </a:lnTo>
                <a:lnTo>
                  <a:pt x="29679" y="187286"/>
                </a:lnTo>
                <a:close/>
              </a:path>
              <a:path w="440055" h="363220">
                <a:moveTo>
                  <a:pt x="331495" y="344843"/>
                </a:moveTo>
                <a:lnTo>
                  <a:pt x="413111" y="181610"/>
                </a:lnTo>
                <a:lnTo>
                  <a:pt x="415950" y="187286"/>
                </a:lnTo>
                <a:lnTo>
                  <a:pt x="438657" y="187286"/>
                </a:lnTo>
                <a:lnTo>
                  <a:pt x="363391" y="337820"/>
                </a:lnTo>
                <a:lnTo>
                  <a:pt x="342849" y="337820"/>
                </a:lnTo>
                <a:lnTo>
                  <a:pt x="331495" y="344843"/>
                </a:lnTo>
                <a:close/>
              </a:path>
              <a:path w="440055" h="363220">
                <a:moveTo>
                  <a:pt x="108457" y="344843"/>
                </a:moveTo>
                <a:lnTo>
                  <a:pt x="97104" y="337820"/>
                </a:lnTo>
                <a:lnTo>
                  <a:pt x="104946" y="337820"/>
                </a:lnTo>
                <a:lnTo>
                  <a:pt x="108457" y="344843"/>
                </a:lnTo>
                <a:close/>
              </a:path>
              <a:path w="440055" h="363220">
                <a:moveTo>
                  <a:pt x="331495" y="344843"/>
                </a:moveTo>
                <a:lnTo>
                  <a:pt x="108457" y="344843"/>
                </a:lnTo>
                <a:lnTo>
                  <a:pt x="104946" y="337820"/>
                </a:lnTo>
                <a:lnTo>
                  <a:pt x="335006" y="337820"/>
                </a:lnTo>
                <a:lnTo>
                  <a:pt x="331495" y="344843"/>
                </a:lnTo>
                <a:close/>
              </a:path>
              <a:path w="440055" h="363220">
                <a:moveTo>
                  <a:pt x="359879" y="344843"/>
                </a:moveTo>
                <a:lnTo>
                  <a:pt x="331495" y="344843"/>
                </a:lnTo>
                <a:lnTo>
                  <a:pt x="342849" y="337820"/>
                </a:lnTo>
                <a:lnTo>
                  <a:pt x="363391" y="337820"/>
                </a:lnTo>
                <a:lnTo>
                  <a:pt x="359879" y="344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0027" y="176784"/>
            <a:ext cx="23774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46275" y="1511808"/>
            <a:ext cx="132587" cy="8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46275" y="1812035"/>
            <a:ext cx="132587" cy="82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4711" y="2817876"/>
            <a:ext cx="2940050" cy="2232660"/>
          </a:xfrm>
          <a:custGeom>
            <a:avLst/>
            <a:gdLst/>
            <a:ahLst/>
            <a:cxnLst/>
            <a:rect l="l" t="t" r="r" b="b"/>
            <a:pathLst>
              <a:path w="2940050" h="2232660">
                <a:moveTo>
                  <a:pt x="2846832" y="2232660"/>
                </a:moveTo>
                <a:lnTo>
                  <a:pt x="92963" y="2232660"/>
                </a:lnTo>
                <a:lnTo>
                  <a:pt x="56960" y="2225555"/>
                </a:lnTo>
                <a:lnTo>
                  <a:pt x="27517" y="2205904"/>
                </a:lnTo>
                <a:lnTo>
                  <a:pt x="7556" y="2176770"/>
                </a:lnTo>
                <a:lnTo>
                  <a:pt x="0" y="2141220"/>
                </a:lnTo>
                <a:lnTo>
                  <a:pt x="0" y="91440"/>
                </a:lnTo>
                <a:lnTo>
                  <a:pt x="7556" y="55817"/>
                </a:lnTo>
                <a:lnTo>
                  <a:pt x="27517" y="26660"/>
                </a:lnTo>
                <a:lnTo>
                  <a:pt x="56960" y="7033"/>
                </a:lnTo>
                <a:lnTo>
                  <a:pt x="92963" y="0"/>
                </a:lnTo>
                <a:lnTo>
                  <a:pt x="2846832" y="0"/>
                </a:lnTo>
                <a:lnTo>
                  <a:pt x="2883192" y="7033"/>
                </a:lnTo>
                <a:lnTo>
                  <a:pt x="2912754" y="26660"/>
                </a:lnTo>
                <a:lnTo>
                  <a:pt x="2932596" y="55817"/>
                </a:lnTo>
                <a:lnTo>
                  <a:pt x="2939796" y="91440"/>
                </a:lnTo>
                <a:lnTo>
                  <a:pt x="2939796" y="2141220"/>
                </a:lnTo>
                <a:lnTo>
                  <a:pt x="2932596" y="2176770"/>
                </a:lnTo>
                <a:lnTo>
                  <a:pt x="2912754" y="2205904"/>
                </a:lnTo>
                <a:lnTo>
                  <a:pt x="2883192" y="2225555"/>
                </a:lnTo>
                <a:lnTo>
                  <a:pt x="2846832" y="2232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40536" y="3881628"/>
            <a:ext cx="2712720" cy="1012190"/>
          </a:xfrm>
          <a:custGeom>
            <a:avLst/>
            <a:gdLst/>
            <a:ahLst/>
            <a:cxnLst/>
            <a:rect l="l" t="t" r="r" b="b"/>
            <a:pathLst>
              <a:path w="2712720" h="1012189">
                <a:moveTo>
                  <a:pt x="2630424" y="1011936"/>
                </a:moveTo>
                <a:lnTo>
                  <a:pt x="82295" y="1011936"/>
                </a:lnTo>
                <a:lnTo>
                  <a:pt x="50079" y="1005672"/>
                </a:lnTo>
                <a:lnTo>
                  <a:pt x="23845" y="988090"/>
                </a:lnTo>
                <a:lnTo>
                  <a:pt x="6263" y="961856"/>
                </a:lnTo>
                <a:lnTo>
                  <a:pt x="0" y="929639"/>
                </a:lnTo>
                <a:lnTo>
                  <a:pt x="0" y="0"/>
                </a:lnTo>
                <a:lnTo>
                  <a:pt x="2712719" y="0"/>
                </a:lnTo>
                <a:lnTo>
                  <a:pt x="2712719" y="929639"/>
                </a:lnTo>
                <a:lnTo>
                  <a:pt x="2706385" y="961856"/>
                </a:lnTo>
                <a:lnTo>
                  <a:pt x="2688778" y="988090"/>
                </a:lnTo>
                <a:lnTo>
                  <a:pt x="2662569" y="1005672"/>
                </a:lnTo>
                <a:lnTo>
                  <a:pt x="2630424" y="101193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6067" y="3227832"/>
            <a:ext cx="2567940" cy="346075"/>
          </a:xfrm>
          <a:custGeom>
            <a:avLst/>
            <a:gdLst/>
            <a:ahLst/>
            <a:cxnLst/>
            <a:rect l="l" t="t" r="r" b="b"/>
            <a:pathLst>
              <a:path w="2567940" h="346075">
                <a:moveTo>
                  <a:pt x="2567940" y="345947"/>
                </a:moveTo>
                <a:lnTo>
                  <a:pt x="0" y="345947"/>
                </a:lnTo>
                <a:lnTo>
                  <a:pt x="0" y="173735"/>
                </a:lnTo>
                <a:lnTo>
                  <a:pt x="5965" y="127652"/>
                </a:lnTo>
                <a:lnTo>
                  <a:pt x="23255" y="86247"/>
                </a:lnTo>
                <a:lnTo>
                  <a:pt x="50196" y="51149"/>
                </a:lnTo>
                <a:lnTo>
                  <a:pt x="85118" y="23988"/>
                </a:lnTo>
                <a:lnTo>
                  <a:pt x="126347" y="6395"/>
                </a:lnTo>
                <a:lnTo>
                  <a:pt x="172212" y="0"/>
                </a:lnTo>
                <a:lnTo>
                  <a:pt x="2394204" y="0"/>
                </a:lnTo>
                <a:lnTo>
                  <a:pt x="2440287" y="6395"/>
                </a:lnTo>
                <a:lnTo>
                  <a:pt x="2481692" y="23988"/>
                </a:lnTo>
                <a:lnTo>
                  <a:pt x="2516790" y="51149"/>
                </a:lnTo>
                <a:lnTo>
                  <a:pt x="2543951" y="86247"/>
                </a:lnTo>
                <a:lnTo>
                  <a:pt x="2561544" y="127652"/>
                </a:lnTo>
                <a:lnTo>
                  <a:pt x="2567940" y="173735"/>
                </a:lnTo>
                <a:lnTo>
                  <a:pt x="2567940" y="34594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1329" y="3097837"/>
            <a:ext cx="1626235" cy="73660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p>
            <a:pPr marL="513080">
              <a:lnSpc>
                <a:spcPct val="100000"/>
              </a:lnSpc>
              <a:spcBef>
                <a:spcPts val="1155"/>
              </a:spcBef>
            </a:pPr>
            <a:r>
              <a:rPr sz="16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天天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天天结算，账目清</a:t>
            </a:r>
            <a:r>
              <a:rPr sz="1400" b="1" spc="5" dirty="0">
                <a:solidFill>
                  <a:srgbClr val="0060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晰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1294" y="4089400"/>
            <a:ext cx="2068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D1天天结，节假日也会结算哦</a:t>
            </a:r>
            <a:endParaRPr sz="1200" b="1" dirty="0">
              <a:solidFill>
                <a:srgbClr val="ADDF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06067" y="4151376"/>
            <a:ext cx="140207" cy="99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90825" y="2848610"/>
            <a:ext cx="416559" cy="335280"/>
          </a:xfrm>
          <a:custGeom>
            <a:avLst/>
            <a:gdLst/>
            <a:ahLst/>
            <a:cxnLst/>
            <a:rect l="l" t="t" r="r" b="b"/>
            <a:pathLst>
              <a:path w="416560" h="335280">
                <a:moveTo>
                  <a:pt x="326339" y="335279"/>
                </a:moveTo>
                <a:lnTo>
                  <a:pt x="90119" y="335279"/>
                </a:lnTo>
                <a:lnTo>
                  <a:pt x="87325" y="334975"/>
                </a:lnTo>
                <a:lnTo>
                  <a:pt x="1295" y="173316"/>
                </a:lnTo>
                <a:lnTo>
                  <a:pt x="0" y="168821"/>
                </a:lnTo>
                <a:lnTo>
                  <a:pt x="0" y="166458"/>
                </a:lnTo>
                <a:lnTo>
                  <a:pt x="78765" y="7023"/>
                </a:lnTo>
                <a:lnTo>
                  <a:pt x="90119" y="0"/>
                </a:lnTo>
                <a:lnTo>
                  <a:pt x="326339" y="0"/>
                </a:lnTo>
                <a:lnTo>
                  <a:pt x="343369" y="18376"/>
                </a:lnTo>
                <a:lnTo>
                  <a:pt x="101473" y="18376"/>
                </a:lnTo>
                <a:lnTo>
                  <a:pt x="90119" y="25400"/>
                </a:lnTo>
                <a:lnTo>
                  <a:pt x="97961" y="25400"/>
                </a:lnTo>
                <a:lnTo>
                  <a:pt x="29679" y="161963"/>
                </a:lnTo>
                <a:lnTo>
                  <a:pt x="24003" y="161963"/>
                </a:lnTo>
                <a:lnTo>
                  <a:pt x="24003" y="173316"/>
                </a:lnTo>
                <a:lnTo>
                  <a:pt x="29679" y="173316"/>
                </a:lnTo>
                <a:lnTo>
                  <a:pt x="97961" y="309879"/>
                </a:lnTo>
                <a:lnTo>
                  <a:pt x="90119" y="309879"/>
                </a:lnTo>
                <a:lnTo>
                  <a:pt x="101473" y="316903"/>
                </a:lnTo>
                <a:lnTo>
                  <a:pt x="343369" y="316903"/>
                </a:lnTo>
                <a:lnTo>
                  <a:pt x="337693" y="328256"/>
                </a:lnTo>
                <a:lnTo>
                  <a:pt x="336169" y="330619"/>
                </a:lnTo>
                <a:lnTo>
                  <a:pt x="334162" y="332574"/>
                </a:lnTo>
                <a:lnTo>
                  <a:pt x="331787" y="334060"/>
                </a:lnTo>
                <a:lnTo>
                  <a:pt x="329133" y="334975"/>
                </a:lnTo>
                <a:lnTo>
                  <a:pt x="326339" y="335279"/>
                </a:lnTo>
                <a:close/>
              </a:path>
              <a:path w="416560" h="335280">
                <a:moveTo>
                  <a:pt x="97961" y="25400"/>
                </a:moveTo>
                <a:lnTo>
                  <a:pt x="90119" y="25400"/>
                </a:lnTo>
                <a:lnTo>
                  <a:pt x="101473" y="18376"/>
                </a:lnTo>
                <a:lnTo>
                  <a:pt x="97961" y="25400"/>
                </a:lnTo>
                <a:close/>
              </a:path>
              <a:path w="416560" h="335280">
                <a:moveTo>
                  <a:pt x="318496" y="25400"/>
                </a:moveTo>
                <a:lnTo>
                  <a:pt x="97961" y="25400"/>
                </a:lnTo>
                <a:lnTo>
                  <a:pt x="101473" y="18376"/>
                </a:lnTo>
                <a:lnTo>
                  <a:pt x="314985" y="18376"/>
                </a:lnTo>
                <a:lnTo>
                  <a:pt x="318496" y="25400"/>
                </a:lnTo>
                <a:close/>
              </a:path>
              <a:path w="416560" h="335280">
                <a:moveTo>
                  <a:pt x="389616" y="167639"/>
                </a:moveTo>
                <a:lnTo>
                  <a:pt x="314985" y="18376"/>
                </a:lnTo>
                <a:lnTo>
                  <a:pt x="326339" y="25400"/>
                </a:lnTo>
                <a:lnTo>
                  <a:pt x="346881" y="25400"/>
                </a:lnTo>
                <a:lnTo>
                  <a:pt x="415163" y="161963"/>
                </a:lnTo>
                <a:lnTo>
                  <a:pt x="392455" y="161963"/>
                </a:lnTo>
                <a:lnTo>
                  <a:pt x="389616" y="167639"/>
                </a:lnTo>
                <a:close/>
              </a:path>
              <a:path w="416560" h="335280">
                <a:moveTo>
                  <a:pt x="346881" y="25400"/>
                </a:moveTo>
                <a:lnTo>
                  <a:pt x="326339" y="25400"/>
                </a:lnTo>
                <a:lnTo>
                  <a:pt x="314985" y="18376"/>
                </a:lnTo>
                <a:lnTo>
                  <a:pt x="343369" y="18376"/>
                </a:lnTo>
                <a:lnTo>
                  <a:pt x="346881" y="25400"/>
                </a:lnTo>
                <a:close/>
              </a:path>
              <a:path w="416560" h="335280">
                <a:moveTo>
                  <a:pt x="24003" y="173316"/>
                </a:moveTo>
                <a:lnTo>
                  <a:pt x="24003" y="161963"/>
                </a:lnTo>
                <a:lnTo>
                  <a:pt x="26841" y="167639"/>
                </a:lnTo>
                <a:lnTo>
                  <a:pt x="24003" y="173316"/>
                </a:lnTo>
                <a:close/>
              </a:path>
              <a:path w="416560" h="335280">
                <a:moveTo>
                  <a:pt x="26841" y="167639"/>
                </a:moveTo>
                <a:lnTo>
                  <a:pt x="24003" y="161963"/>
                </a:lnTo>
                <a:lnTo>
                  <a:pt x="29679" y="161963"/>
                </a:lnTo>
                <a:lnTo>
                  <a:pt x="26841" y="167639"/>
                </a:lnTo>
                <a:close/>
              </a:path>
              <a:path w="416560" h="335280">
                <a:moveTo>
                  <a:pt x="392455" y="173316"/>
                </a:moveTo>
                <a:lnTo>
                  <a:pt x="389616" y="167639"/>
                </a:lnTo>
                <a:lnTo>
                  <a:pt x="392455" y="161963"/>
                </a:lnTo>
                <a:lnTo>
                  <a:pt x="392455" y="173316"/>
                </a:lnTo>
                <a:close/>
              </a:path>
              <a:path w="416560" h="335280">
                <a:moveTo>
                  <a:pt x="415163" y="173316"/>
                </a:moveTo>
                <a:lnTo>
                  <a:pt x="392455" y="173316"/>
                </a:lnTo>
                <a:lnTo>
                  <a:pt x="392455" y="161963"/>
                </a:lnTo>
                <a:lnTo>
                  <a:pt x="415163" y="161963"/>
                </a:lnTo>
                <a:lnTo>
                  <a:pt x="416026" y="164147"/>
                </a:lnTo>
                <a:lnTo>
                  <a:pt x="416458" y="166458"/>
                </a:lnTo>
                <a:lnTo>
                  <a:pt x="416458" y="168821"/>
                </a:lnTo>
                <a:lnTo>
                  <a:pt x="416026" y="171132"/>
                </a:lnTo>
                <a:lnTo>
                  <a:pt x="415163" y="173316"/>
                </a:lnTo>
                <a:close/>
              </a:path>
              <a:path w="416560" h="335280">
                <a:moveTo>
                  <a:pt x="29679" y="173316"/>
                </a:moveTo>
                <a:lnTo>
                  <a:pt x="24003" y="173316"/>
                </a:lnTo>
                <a:lnTo>
                  <a:pt x="26841" y="167639"/>
                </a:lnTo>
                <a:lnTo>
                  <a:pt x="29679" y="173316"/>
                </a:lnTo>
                <a:close/>
              </a:path>
              <a:path w="416560" h="335280">
                <a:moveTo>
                  <a:pt x="314985" y="316903"/>
                </a:moveTo>
                <a:lnTo>
                  <a:pt x="389616" y="167639"/>
                </a:lnTo>
                <a:lnTo>
                  <a:pt x="392455" y="173316"/>
                </a:lnTo>
                <a:lnTo>
                  <a:pt x="415163" y="173316"/>
                </a:lnTo>
                <a:lnTo>
                  <a:pt x="346881" y="309879"/>
                </a:lnTo>
                <a:lnTo>
                  <a:pt x="326339" y="309879"/>
                </a:lnTo>
                <a:lnTo>
                  <a:pt x="314985" y="316903"/>
                </a:lnTo>
                <a:close/>
              </a:path>
              <a:path w="416560" h="335280">
                <a:moveTo>
                  <a:pt x="101473" y="316903"/>
                </a:moveTo>
                <a:lnTo>
                  <a:pt x="90119" y="309879"/>
                </a:lnTo>
                <a:lnTo>
                  <a:pt x="97961" y="309879"/>
                </a:lnTo>
                <a:lnTo>
                  <a:pt x="101473" y="316903"/>
                </a:lnTo>
                <a:close/>
              </a:path>
              <a:path w="416560" h="335280">
                <a:moveTo>
                  <a:pt x="314985" y="316903"/>
                </a:moveTo>
                <a:lnTo>
                  <a:pt x="101473" y="316903"/>
                </a:lnTo>
                <a:lnTo>
                  <a:pt x="97961" y="309879"/>
                </a:lnTo>
                <a:lnTo>
                  <a:pt x="318496" y="309879"/>
                </a:lnTo>
                <a:lnTo>
                  <a:pt x="314985" y="316903"/>
                </a:lnTo>
                <a:close/>
              </a:path>
              <a:path w="416560" h="335280">
                <a:moveTo>
                  <a:pt x="343369" y="316903"/>
                </a:moveTo>
                <a:lnTo>
                  <a:pt x="314985" y="316903"/>
                </a:lnTo>
                <a:lnTo>
                  <a:pt x="326339" y="309879"/>
                </a:lnTo>
                <a:lnTo>
                  <a:pt x="346881" y="309879"/>
                </a:lnTo>
                <a:lnTo>
                  <a:pt x="343369" y="316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90216" y="2910839"/>
            <a:ext cx="225551" cy="20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40716" y="3005962"/>
            <a:ext cx="220294" cy="2255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13731" y="2826131"/>
            <a:ext cx="2906395" cy="2234565"/>
          </a:xfrm>
          <a:custGeom>
            <a:avLst/>
            <a:gdLst/>
            <a:ahLst/>
            <a:cxnLst/>
            <a:rect l="l" t="t" r="r" b="b"/>
            <a:pathLst>
              <a:path w="2906395" h="2234565">
                <a:moveTo>
                  <a:pt x="2814828" y="2234184"/>
                </a:moveTo>
                <a:lnTo>
                  <a:pt x="92963" y="2234184"/>
                </a:lnTo>
                <a:lnTo>
                  <a:pt x="56608" y="2226553"/>
                </a:lnTo>
                <a:lnTo>
                  <a:pt x="27046" y="2206566"/>
                </a:lnTo>
                <a:lnTo>
                  <a:pt x="7201" y="2177146"/>
                </a:lnTo>
                <a:lnTo>
                  <a:pt x="0" y="2141220"/>
                </a:lnTo>
                <a:lnTo>
                  <a:pt x="0" y="91440"/>
                </a:lnTo>
                <a:lnTo>
                  <a:pt x="7201" y="55823"/>
                </a:lnTo>
                <a:lnTo>
                  <a:pt x="27046" y="26665"/>
                </a:lnTo>
                <a:lnTo>
                  <a:pt x="56608" y="7034"/>
                </a:lnTo>
                <a:lnTo>
                  <a:pt x="92963" y="0"/>
                </a:lnTo>
                <a:lnTo>
                  <a:pt x="2814828" y="0"/>
                </a:lnTo>
                <a:lnTo>
                  <a:pt x="2850587" y="7034"/>
                </a:lnTo>
                <a:lnTo>
                  <a:pt x="2879793" y="26665"/>
                </a:lnTo>
                <a:lnTo>
                  <a:pt x="2899376" y="55823"/>
                </a:lnTo>
                <a:lnTo>
                  <a:pt x="2906268" y="91440"/>
                </a:lnTo>
                <a:lnTo>
                  <a:pt x="2906268" y="2141220"/>
                </a:lnTo>
                <a:lnTo>
                  <a:pt x="2899376" y="2177146"/>
                </a:lnTo>
                <a:lnTo>
                  <a:pt x="2879793" y="2206566"/>
                </a:lnTo>
                <a:lnTo>
                  <a:pt x="2850587" y="2226553"/>
                </a:lnTo>
                <a:lnTo>
                  <a:pt x="2814828" y="22341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61560" y="3889883"/>
            <a:ext cx="2647315" cy="1012190"/>
          </a:xfrm>
          <a:custGeom>
            <a:avLst/>
            <a:gdLst/>
            <a:ahLst/>
            <a:cxnLst/>
            <a:rect l="l" t="t" r="r" b="b"/>
            <a:pathLst>
              <a:path w="2647315" h="1012189">
                <a:moveTo>
                  <a:pt x="2564892" y="1011936"/>
                </a:moveTo>
                <a:lnTo>
                  <a:pt x="82296" y="1011936"/>
                </a:lnTo>
                <a:lnTo>
                  <a:pt x="49936" y="1005672"/>
                </a:lnTo>
                <a:lnTo>
                  <a:pt x="23655" y="988090"/>
                </a:lnTo>
                <a:lnTo>
                  <a:pt x="6120" y="961856"/>
                </a:lnTo>
                <a:lnTo>
                  <a:pt x="0" y="929639"/>
                </a:lnTo>
                <a:lnTo>
                  <a:pt x="0" y="0"/>
                </a:lnTo>
                <a:lnTo>
                  <a:pt x="2647188" y="0"/>
                </a:lnTo>
                <a:lnTo>
                  <a:pt x="2647188" y="929639"/>
                </a:lnTo>
                <a:lnTo>
                  <a:pt x="2640424" y="961856"/>
                </a:lnTo>
                <a:lnTo>
                  <a:pt x="2622675" y="988090"/>
                </a:lnTo>
                <a:lnTo>
                  <a:pt x="2596608" y="1005672"/>
                </a:lnTo>
                <a:lnTo>
                  <a:pt x="2564892" y="101193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04231" y="3268090"/>
            <a:ext cx="2520950" cy="306705"/>
          </a:xfrm>
          <a:custGeom>
            <a:avLst/>
            <a:gdLst/>
            <a:ahLst/>
            <a:cxnLst/>
            <a:rect l="l" t="t" r="r" b="b"/>
            <a:pathLst>
              <a:path w="2520950" h="306704">
                <a:moveTo>
                  <a:pt x="2520696" y="306324"/>
                </a:moveTo>
                <a:lnTo>
                  <a:pt x="0" y="306324"/>
                </a:lnTo>
                <a:lnTo>
                  <a:pt x="0" y="152400"/>
                </a:lnTo>
                <a:lnTo>
                  <a:pt x="7761" y="104209"/>
                </a:lnTo>
                <a:lnTo>
                  <a:pt x="29532" y="62303"/>
                </a:lnTo>
                <a:lnTo>
                  <a:pt x="62815" y="29252"/>
                </a:lnTo>
                <a:lnTo>
                  <a:pt x="105112" y="7627"/>
                </a:lnTo>
                <a:lnTo>
                  <a:pt x="153924" y="0"/>
                </a:lnTo>
                <a:lnTo>
                  <a:pt x="2366772" y="0"/>
                </a:lnTo>
                <a:lnTo>
                  <a:pt x="2415279" y="7627"/>
                </a:lnTo>
                <a:lnTo>
                  <a:pt x="2457423" y="29252"/>
                </a:lnTo>
                <a:lnTo>
                  <a:pt x="2490706" y="62303"/>
                </a:lnTo>
                <a:lnTo>
                  <a:pt x="2512629" y="104209"/>
                </a:lnTo>
                <a:lnTo>
                  <a:pt x="2520696" y="152400"/>
                </a:lnTo>
                <a:lnTo>
                  <a:pt x="2520696" y="30632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1014" y="3168582"/>
            <a:ext cx="1283335" cy="68262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p>
            <a:pPr marR="635" algn="ctr">
              <a:lnSpc>
                <a:spcPct val="100000"/>
              </a:lnSpc>
              <a:spcBef>
                <a:spcPts val="930"/>
              </a:spcBef>
            </a:pPr>
            <a:r>
              <a:rPr sz="16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笔笔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400" b="1" spc="300" dirty="0">
                <a:solidFill>
                  <a:srgbClr val="45769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天天笔笔结</a:t>
            </a:r>
            <a:r>
              <a:rPr sz="1400" b="1" spc="5" dirty="0">
                <a:solidFill>
                  <a:srgbClr val="45769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51755" y="4105275"/>
            <a:ext cx="215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DDF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每天每笔进行结算，账目更清晰</a:t>
            </a:r>
            <a:endParaRPr sz="1200" b="1" dirty="0">
              <a:solidFill>
                <a:srgbClr val="ADDFF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1745" y="2861309"/>
            <a:ext cx="440055" cy="363220"/>
          </a:xfrm>
          <a:custGeom>
            <a:avLst/>
            <a:gdLst/>
            <a:ahLst/>
            <a:cxnLst/>
            <a:rect l="l" t="t" r="r" b="b"/>
            <a:pathLst>
              <a:path w="440054" h="363219">
                <a:moveTo>
                  <a:pt x="342849" y="363219"/>
                </a:moveTo>
                <a:lnTo>
                  <a:pt x="97104" y="363219"/>
                </a:lnTo>
                <a:lnTo>
                  <a:pt x="94310" y="362915"/>
                </a:lnTo>
                <a:lnTo>
                  <a:pt x="1295" y="187286"/>
                </a:lnTo>
                <a:lnTo>
                  <a:pt x="0" y="182791"/>
                </a:lnTo>
                <a:lnTo>
                  <a:pt x="0" y="180428"/>
                </a:lnTo>
                <a:lnTo>
                  <a:pt x="85750" y="7023"/>
                </a:lnTo>
                <a:lnTo>
                  <a:pt x="97104" y="0"/>
                </a:lnTo>
                <a:lnTo>
                  <a:pt x="342849" y="0"/>
                </a:lnTo>
                <a:lnTo>
                  <a:pt x="359879" y="18376"/>
                </a:lnTo>
                <a:lnTo>
                  <a:pt x="108458" y="18376"/>
                </a:lnTo>
                <a:lnTo>
                  <a:pt x="97104" y="25400"/>
                </a:lnTo>
                <a:lnTo>
                  <a:pt x="104946" y="25400"/>
                </a:lnTo>
                <a:lnTo>
                  <a:pt x="29679" y="175933"/>
                </a:lnTo>
                <a:lnTo>
                  <a:pt x="24003" y="175933"/>
                </a:lnTo>
                <a:lnTo>
                  <a:pt x="24003" y="187286"/>
                </a:lnTo>
                <a:lnTo>
                  <a:pt x="29679" y="187286"/>
                </a:lnTo>
                <a:lnTo>
                  <a:pt x="104946" y="337819"/>
                </a:lnTo>
                <a:lnTo>
                  <a:pt x="97104" y="337819"/>
                </a:lnTo>
                <a:lnTo>
                  <a:pt x="108458" y="344843"/>
                </a:lnTo>
                <a:lnTo>
                  <a:pt x="359879" y="344843"/>
                </a:lnTo>
                <a:lnTo>
                  <a:pt x="354202" y="356196"/>
                </a:lnTo>
                <a:lnTo>
                  <a:pt x="352678" y="358559"/>
                </a:lnTo>
                <a:lnTo>
                  <a:pt x="350685" y="360514"/>
                </a:lnTo>
                <a:lnTo>
                  <a:pt x="348297" y="362000"/>
                </a:lnTo>
                <a:lnTo>
                  <a:pt x="345643" y="362915"/>
                </a:lnTo>
                <a:lnTo>
                  <a:pt x="342849" y="363219"/>
                </a:lnTo>
                <a:close/>
              </a:path>
              <a:path w="440054" h="363219">
                <a:moveTo>
                  <a:pt x="104946" y="25400"/>
                </a:moveTo>
                <a:lnTo>
                  <a:pt x="97104" y="25400"/>
                </a:lnTo>
                <a:lnTo>
                  <a:pt x="108458" y="18376"/>
                </a:lnTo>
                <a:lnTo>
                  <a:pt x="104946" y="25400"/>
                </a:lnTo>
                <a:close/>
              </a:path>
              <a:path w="440054" h="363219">
                <a:moveTo>
                  <a:pt x="335006" y="25400"/>
                </a:moveTo>
                <a:lnTo>
                  <a:pt x="104946" y="25400"/>
                </a:lnTo>
                <a:lnTo>
                  <a:pt x="108458" y="18376"/>
                </a:lnTo>
                <a:lnTo>
                  <a:pt x="331495" y="18376"/>
                </a:lnTo>
                <a:lnTo>
                  <a:pt x="335006" y="25400"/>
                </a:lnTo>
                <a:close/>
              </a:path>
              <a:path w="440054" h="363219">
                <a:moveTo>
                  <a:pt x="413111" y="181609"/>
                </a:moveTo>
                <a:lnTo>
                  <a:pt x="331495" y="18376"/>
                </a:lnTo>
                <a:lnTo>
                  <a:pt x="342849" y="25400"/>
                </a:lnTo>
                <a:lnTo>
                  <a:pt x="363391" y="25400"/>
                </a:lnTo>
                <a:lnTo>
                  <a:pt x="438658" y="175933"/>
                </a:lnTo>
                <a:lnTo>
                  <a:pt x="415950" y="175933"/>
                </a:lnTo>
                <a:lnTo>
                  <a:pt x="413111" y="181609"/>
                </a:lnTo>
                <a:close/>
              </a:path>
              <a:path w="440054" h="363219">
                <a:moveTo>
                  <a:pt x="363391" y="25400"/>
                </a:moveTo>
                <a:lnTo>
                  <a:pt x="342849" y="25400"/>
                </a:lnTo>
                <a:lnTo>
                  <a:pt x="331495" y="18376"/>
                </a:lnTo>
                <a:lnTo>
                  <a:pt x="359879" y="18376"/>
                </a:lnTo>
                <a:lnTo>
                  <a:pt x="363391" y="25400"/>
                </a:lnTo>
                <a:close/>
              </a:path>
              <a:path w="440054" h="363219">
                <a:moveTo>
                  <a:pt x="24003" y="187286"/>
                </a:moveTo>
                <a:lnTo>
                  <a:pt x="24003" y="175933"/>
                </a:lnTo>
                <a:lnTo>
                  <a:pt x="26841" y="181609"/>
                </a:lnTo>
                <a:lnTo>
                  <a:pt x="24003" y="187286"/>
                </a:lnTo>
                <a:close/>
              </a:path>
              <a:path w="440054" h="363219">
                <a:moveTo>
                  <a:pt x="26841" y="181609"/>
                </a:moveTo>
                <a:lnTo>
                  <a:pt x="24003" y="175933"/>
                </a:lnTo>
                <a:lnTo>
                  <a:pt x="29679" y="175933"/>
                </a:lnTo>
                <a:lnTo>
                  <a:pt x="26841" y="181609"/>
                </a:lnTo>
                <a:close/>
              </a:path>
              <a:path w="440054" h="363219">
                <a:moveTo>
                  <a:pt x="415950" y="187286"/>
                </a:moveTo>
                <a:lnTo>
                  <a:pt x="413111" y="181609"/>
                </a:lnTo>
                <a:lnTo>
                  <a:pt x="415950" y="175933"/>
                </a:lnTo>
                <a:lnTo>
                  <a:pt x="415950" y="187286"/>
                </a:lnTo>
                <a:close/>
              </a:path>
              <a:path w="440054" h="363219">
                <a:moveTo>
                  <a:pt x="438658" y="187286"/>
                </a:moveTo>
                <a:lnTo>
                  <a:pt x="415950" y="187286"/>
                </a:lnTo>
                <a:lnTo>
                  <a:pt x="415950" y="175933"/>
                </a:lnTo>
                <a:lnTo>
                  <a:pt x="438658" y="175933"/>
                </a:lnTo>
                <a:lnTo>
                  <a:pt x="439521" y="178117"/>
                </a:lnTo>
                <a:lnTo>
                  <a:pt x="439953" y="180428"/>
                </a:lnTo>
                <a:lnTo>
                  <a:pt x="439953" y="182791"/>
                </a:lnTo>
                <a:lnTo>
                  <a:pt x="439521" y="185102"/>
                </a:lnTo>
                <a:lnTo>
                  <a:pt x="438658" y="187286"/>
                </a:lnTo>
                <a:close/>
              </a:path>
              <a:path w="440054" h="363219">
                <a:moveTo>
                  <a:pt x="29679" y="187286"/>
                </a:moveTo>
                <a:lnTo>
                  <a:pt x="24003" y="187286"/>
                </a:lnTo>
                <a:lnTo>
                  <a:pt x="26841" y="181609"/>
                </a:lnTo>
                <a:lnTo>
                  <a:pt x="29679" y="187286"/>
                </a:lnTo>
                <a:close/>
              </a:path>
              <a:path w="440054" h="363219">
                <a:moveTo>
                  <a:pt x="331495" y="344843"/>
                </a:moveTo>
                <a:lnTo>
                  <a:pt x="413111" y="181609"/>
                </a:lnTo>
                <a:lnTo>
                  <a:pt x="415950" y="187286"/>
                </a:lnTo>
                <a:lnTo>
                  <a:pt x="438658" y="187286"/>
                </a:lnTo>
                <a:lnTo>
                  <a:pt x="363391" y="337819"/>
                </a:lnTo>
                <a:lnTo>
                  <a:pt x="342849" y="337819"/>
                </a:lnTo>
                <a:lnTo>
                  <a:pt x="331495" y="344843"/>
                </a:lnTo>
                <a:close/>
              </a:path>
              <a:path w="440054" h="363219">
                <a:moveTo>
                  <a:pt x="108458" y="344843"/>
                </a:moveTo>
                <a:lnTo>
                  <a:pt x="97104" y="337819"/>
                </a:lnTo>
                <a:lnTo>
                  <a:pt x="104946" y="337819"/>
                </a:lnTo>
                <a:lnTo>
                  <a:pt x="108458" y="344843"/>
                </a:lnTo>
                <a:close/>
              </a:path>
              <a:path w="440054" h="363219">
                <a:moveTo>
                  <a:pt x="331495" y="344843"/>
                </a:moveTo>
                <a:lnTo>
                  <a:pt x="108458" y="344843"/>
                </a:lnTo>
                <a:lnTo>
                  <a:pt x="104946" y="337819"/>
                </a:lnTo>
                <a:lnTo>
                  <a:pt x="335006" y="337819"/>
                </a:lnTo>
                <a:lnTo>
                  <a:pt x="331495" y="344843"/>
                </a:lnTo>
                <a:close/>
              </a:path>
              <a:path w="440054" h="363219">
                <a:moveTo>
                  <a:pt x="359879" y="344843"/>
                </a:moveTo>
                <a:lnTo>
                  <a:pt x="331495" y="344843"/>
                </a:lnTo>
                <a:lnTo>
                  <a:pt x="342849" y="337819"/>
                </a:lnTo>
                <a:lnTo>
                  <a:pt x="363391" y="337819"/>
                </a:lnTo>
                <a:lnTo>
                  <a:pt x="359879" y="344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45707" y="2919094"/>
            <a:ext cx="23774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78324" y="2228722"/>
            <a:ext cx="140208" cy="99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65192" y="4159631"/>
            <a:ext cx="140207" cy="9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0"/>
            <a:ext cx="0" cy="481965"/>
          </a:xfrm>
          <a:custGeom>
            <a:avLst/>
            <a:gdLst/>
            <a:ahLst/>
            <a:cxnLst/>
            <a:rect l="l" t="t" r="r" b="b"/>
            <a:pathLst>
              <a:path h="481965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4"/>
          <p:cNvSpPr/>
          <p:nvPr/>
        </p:nvSpPr>
        <p:spPr>
          <a:xfrm>
            <a:off x="251459" y="481583"/>
            <a:ext cx="288290" cy="1925320"/>
          </a:xfrm>
          <a:custGeom>
            <a:avLst/>
            <a:gdLst/>
            <a:ahLst/>
            <a:cxnLst/>
            <a:rect l="l" t="t" r="r" b="b"/>
            <a:pathLst>
              <a:path w="288290" h="1925320">
                <a:moveTo>
                  <a:pt x="0" y="0"/>
                </a:moveTo>
                <a:lnTo>
                  <a:pt x="288036" y="0"/>
                </a:lnTo>
                <a:lnTo>
                  <a:pt x="288036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733" y="511809"/>
            <a:ext cx="2279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 算 服 务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68" y="1479550"/>
            <a:ext cx="203835" cy="9093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p>
            <a:pPr marL="12700" marR="5080" indent="38100" algn="just">
              <a:lnSpc>
                <a:spcPct val="101000"/>
              </a:lnSpc>
              <a:spcBef>
                <a:spcPts val="75"/>
              </a:spcBef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</a:t>
            </a:r>
            <a:r>
              <a:rPr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 时 到</a:t>
            </a:r>
            <a:endParaRPr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0352" y="3749040"/>
            <a:ext cx="475488" cy="4754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1641348" y="2714244"/>
            <a:ext cx="6146800" cy="736600"/>
          </a:xfrm>
          <a:custGeom>
            <a:avLst/>
            <a:gdLst/>
            <a:ahLst/>
            <a:cxnLst/>
            <a:rect l="l" t="t" r="r" b="b"/>
            <a:pathLst>
              <a:path w="6146800" h="736600">
                <a:moveTo>
                  <a:pt x="4610100" y="367283"/>
                </a:moveTo>
                <a:lnTo>
                  <a:pt x="1536191" y="367283"/>
                </a:lnTo>
                <a:lnTo>
                  <a:pt x="1536191" y="0"/>
                </a:lnTo>
                <a:lnTo>
                  <a:pt x="4610100" y="0"/>
                </a:lnTo>
                <a:lnTo>
                  <a:pt x="4610100" y="367283"/>
                </a:lnTo>
                <a:close/>
              </a:path>
              <a:path w="6146800" h="736600">
                <a:moveTo>
                  <a:pt x="3073907" y="736092"/>
                </a:moveTo>
                <a:lnTo>
                  <a:pt x="0" y="367283"/>
                </a:lnTo>
                <a:lnTo>
                  <a:pt x="6146292" y="367283"/>
                </a:lnTo>
                <a:lnTo>
                  <a:pt x="3073907" y="7360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10" name="object 10"/>
          <p:cNvSpPr txBox="1"/>
          <p:nvPr/>
        </p:nvSpPr>
        <p:spPr>
          <a:xfrm>
            <a:off x="3425964" y="2799410"/>
            <a:ext cx="2538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3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开通定时结算</a:t>
            </a:r>
            <a:r>
              <a:rPr sz="21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100" b="1" spc="-36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2100" b="1" spc="-36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100" b="1" spc="-36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2100" b="1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830" y="193675"/>
            <a:ext cx="686244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95580" indent="-182880" defTabSz="685800" fontAlgn="auto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195580" algn="l"/>
              </a:tabLst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可自由设定到账时间（24小时制），例如：设置8点到账，则昨日8点至今日8点的所有交易资金可一笔到账</a:t>
            </a:r>
            <a:endParaRPr sz="12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5580" indent="-182880" defTabSz="685800" fontAlgn="auto">
              <a:lnSpc>
                <a:spcPct val="150000"/>
              </a:lnSpc>
              <a:buAutoNum type="arabicPeriod"/>
              <a:tabLst>
                <a:tab pos="195580" algn="l"/>
              </a:tabLst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跨日经营的业态资金可与门店经营时间保持一致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111" y="3525011"/>
            <a:ext cx="7748270" cy="1445260"/>
          </a:xfrm>
          <a:custGeom>
            <a:avLst/>
            <a:gdLst/>
            <a:ahLst/>
            <a:cxnLst/>
            <a:rect l="l" t="t" r="r" b="b"/>
            <a:pathLst>
              <a:path w="7748270" h="1445260">
                <a:moveTo>
                  <a:pt x="7687056" y="1444752"/>
                </a:moveTo>
                <a:lnTo>
                  <a:pt x="59435" y="1444752"/>
                </a:lnTo>
                <a:lnTo>
                  <a:pt x="36384" y="1440088"/>
                </a:lnTo>
                <a:lnTo>
                  <a:pt x="17492" y="1427326"/>
                </a:lnTo>
                <a:lnTo>
                  <a:pt x="4713" y="1408417"/>
                </a:lnTo>
                <a:lnTo>
                  <a:pt x="0" y="1385315"/>
                </a:lnTo>
                <a:lnTo>
                  <a:pt x="0" y="60960"/>
                </a:lnTo>
                <a:lnTo>
                  <a:pt x="4713" y="37320"/>
                </a:lnTo>
                <a:lnTo>
                  <a:pt x="17492" y="18073"/>
                </a:lnTo>
                <a:lnTo>
                  <a:pt x="36384" y="5029"/>
                </a:lnTo>
                <a:lnTo>
                  <a:pt x="59435" y="0"/>
                </a:lnTo>
                <a:lnTo>
                  <a:pt x="7687056" y="0"/>
                </a:lnTo>
                <a:lnTo>
                  <a:pt x="7710652" y="5029"/>
                </a:lnTo>
                <a:lnTo>
                  <a:pt x="7729885" y="18073"/>
                </a:lnTo>
                <a:lnTo>
                  <a:pt x="7742943" y="37320"/>
                </a:lnTo>
                <a:lnTo>
                  <a:pt x="7748015" y="60960"/>
                </a:lnTo>
                <a:lnTo>
                  <a:pt x="7748015" y="1385315"/>
                </a:lnTo>
                <a:lnTo>
                  <a:pt x="7742943" y="1408417"/>
                </a:lnTo>
                <a:lnTo>
                  <a:pt x="7729885" y="1427326"/>
                </a:lnTo>
                <a:lnTo>
                  <a:pt x="7710652" y="1440088"/>
                </a:lnTo>
                <a:lnTo>
                  <a:pt x="7687056" y="144475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3" name="object 13"/>
          <p:cNvSpPr/>
          <p:nvPr/>
        </p:nvSpPr>
        <p:spPr>
          <a:xfrm>
            <a:off x="896111" y="1196339"/>
            <a:ext cx="7748270" cy="1445260"/>
          </a:xfrm>
          <a:custGeom>
            <a:avLst/>
            <a:gdLst/>
            <a:ahLst/>
            <a:cxnLst/>
            <a:rect l="l" t="t" r="r" b="b"/>
            <a:pathLst>
              <a:path w="7748270" h="1445260">
                <a:moveTo>
                  <a:pt x="7687056" y="1444752"/>
                </a:moveTo>
                <a:lnTo>
                  <a:pt x="59435" y="1444752"/>
                </a:lnTo>
                <a:lnTo>
                  <a:pt x="36384" y="1439917"/>
                </a:lnTo>
                <a:lnTo>
                  <a:pt x="17492" y="1427097"/>
                </a:lnTo>
                <a:lnTo>
                  <a:pt x="4713" y="1408245"/>
                </a:lnTo>
                <a:lnTo>
                  <a:pt x="0" y="1385316"/>
                </a:lnTo>
                <a:lnTo>
                  <a:pt x="0" y="59436"/>
                </a:lnTo>
                <a:lnTo>
                  <a:pt x="4713" y="36506"/>
                </a:lnTo>
                <a:lnTo>
                  <a:pt x="17492" y="17654"/>
                </a:lnTo>
                <a:lnTo>
                  <a:pt x="36384" y="4834"/>
                </a:lnTo>
                <a:lnTo>
                  <a:pt x="59435" y="0"/>
                </a:lnTo>
                <a:lnTo>
                  <a:pt x="7687056" y="0"/>
                </a:lnTo>
                <a:lnTo>
                  <a:pt x="7710652" y="4834"/>
                </a:lnTo>
                <a:lnTo>
                  <a:pt x="7729885" y="17654"/>
                </a:lnTo>
                <a:lnTo>
                  <a:pt x="7742943" y="36506"/>
                </a:lnTo>
                <a:lnTo>
                  <a:pt x="7748015" y="59436"/>
                </a:lnTo>
                <a:lnTo>
                  <a:pt x="7748015" y="1385316"/>
                </a:lnTo>
                <a:lnTo>
                  <a:pt x="7742943" y="1408245"/>
                </a:lnTo>
                <a:lnTo>
                  <a:pt x="7729885" y="1427097"/>
                </a:lnTo>
                <a:lnTo>
                  <a:pt x="7710652" y="1439917"/>
                </a:lnTo>
                <a:lnTo>
                  <a:pt x="7687056" y="144475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4" name="object 14"/>
          <p:cNvSpPr txBox="1"/>
          <p:nvPr/>
        </p:nvSpPr>
        <p:spPr>
          <a:xfrm>
            <a:off x="1453870" y="2032977"/>
            <a:ext cx="55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 日</a:t>
            </a:r>
            <a:r>
              <a:rPr sz="12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8653" y="1474685"/>
            <a:ext cx="1026160" cy="888365"/>
          </a:xfrm>
          <a:custGeom>
            <a:avLst/>
            <a:gdLst/>
            <a:ahLst/>
            <a:cxnLst/>
            <a:rect l="l" t="t" r="r" b="b"/>
            <a:pathLst>
              <a:path w="1026160" h="888364">
                <a:moveTo>
                  <a:pt x="797661" y="888060"/>
                </a:moveTo>
                <a:lnTo>
                  <a:pt x="228307" y="888060"/>
                </a:lnTo>
                <a:lnTo>
                  <a:pt x="225513" y="887742"/>
                </a:lnTo>
                <a:lnTo>
                  <a:pt x="1282" y="449706"/>
                </a:lnTo>
                <a:lnTo>
                  <a:pt x="0" y="445198"/>
                </a:lnTo>
                <a:lnTo>
                  <a:pt x="0" y="442848"/>
                </a:lnTo>
                <a:lnTo>
                  <a:pt x="216954" y="7023"/>
                </a:lnTo>
                <a:lnTo>
                  <a:pt x="228307" y="0"/>
                </a:lnTo>
                <a:lnTo>
                  <a:pt x="797661" y="0"/>
                </a:lnTo>
                <a:lnTo>
                  <a:pt x="814705" y="18376"/>
                </a:lnTo>
                <a:lnTo>
                  <a:pt x="239661" y="18376"/>
                </a:lnTo>
                <a:lnTo>
                  <a:pt x="228307" y="25399"/>
                </a:lnTo>
                <a:lnTo>
                  <a:pt x="236150" y="25399"/>
                </a:lnTo>
                <a:lnTo>
                  <a:pt x="29686" y="438340"/>
                </a:lnTo>
                <a:lnTo>
                  <a:pt x="24003" y="438340"/>
                </a:lnTo>
                <a:lnTo>
                  <a:pt x="24003" y="449706"/>
                </a:lnTo>
                <a:lnTo>
                  <a:pt x="29686" y="449706"/>
                </a:lnTo>
                <a:lnTo>
                  <a:pt x="236156" y="862660"/>
                </a:lnTo>
                <a:lnTo>
                  <a:pt x="228307" y="862660"/>
                </a:lnTo>
                <a:lnTo>
                  <a:pt x="239661" y="869670"/>
                </a:lnTo>
                <a:lnTo>
                  <a:pt x="814711" y="869670"/>
                </a:lnTo>
                <a:lnTo>
                  <a:pt x="809028" y="881037"/>
                </a:lnTo>
                <a:lnTo>
                  <a:pt x="807504" y="883386"/>
                </a:lnTo>
                <a:lnTo>
                  <a:pt x="805497" y="885355"/>
                </a:lnTo>
                <a:lnTo>
                  <a:pt x="803109" y="886828"/>
                </a:lnTo>
                <a:lnTo>
                  <a:pt x="800455" y="887742"/>
                </a:lnTo>
                <a:lnTo>
                  <a:pt x="797661" y="888060"/>
                </a:lnTo>
                <a:close/>
              </a:path>
              <a:path w="1026160" h="888364">
                <a:moveTo>
                  <a:pt x="236150" y="25399"/>
                </a:moveTo>
                <a:lnTo>
                  <a:pt x="228307" y="25399"/>
                </a:lnTo>
                <a:lnTo>
                  <a:pt x="239661" y="18376"/>
                </a:lnTo>
                <a:lnTo>
                  <a:pt x="236150" y="25399"/>
                </a:lnTo>
                <a:close/>
              </a:path>
              <a:path w="1026160" h="888364">
                <a:moveTo>
                  <a:pt x="789819" y="25399"/>
                </a:moveTo>
                <a:lnTo>
                  <a:pt x="236150" y="25399"/>
                </a:lnTo>
                <a:lnTo>
                  <a:pt x="239661" y="18376"/>
                </a:lnTo>
                <a:lnTo>
                  <a:pt x="786307" y="18376"/>
                </a:lnTo>
                <a:lnTo>
                  <a:pt x="789819" y="25399"/>
                </a:lnTo>
                <a:close/>
              </a:path>
              <a:path w="1026160" h="888364">
                <a:moveTo>
                  <a:pt x="999124" y="444023"/>
                </a:moveTo>
                <a:lnTo>
                  <a:pt x="786307" y="18376"/>
                </a:lnTo>
                <a:lnTo>
                  <a:pt x="797661" y="25399"/>
                </a:lnTo>
                <a:lnTo>
                  <a:pt x="818216" y="25399"/>
                </a:lnTo>
                <a:lnTo>
                  <a:pt x="1024686" y="438340"/>
                </a:lnTo>
                <a:lnTo>
                  <a:pt x="1001966" y="438340"/>
                </a:lnTo>
                <a:lnTo>
                  <a:pt x="999124" y="444023"/>
                </a:lnTo>
                <a:close/>
              </a:path>
              <a:path w="1026160" h="888364">
                <a:moveTo>
                  <a:pt x="818216" y="25399"/>
                </a:moveTo>
                <a:lnTo>
                  <a:pt x="797661" y="25399"/>
                </a:lnTo>
                <a:lnTo>
                  <a:pt x="786307" y="18376"/>
                </a:lnTo>
                <a:lnTo>
                  <a:pt x="814705" y="18376"/>
                </a:lnTo>
                <a:lnTo>
                  <a:pt x="818216" y="25399"/>
                </a:lnTo>
                <a:close/>
              </a:path>
              <a:path w="1026160" h="888364">
                <a:moveTo>
                  <a:pt x="24003" y="449706"/>
                </a:moveTo>
                <a:lnTo>
                  <a:pt x="24003" y="438340"/>
                </a:lnTo>
                <a:lnTo>
                  <a:pt x="26844" y="444023"/>
                </a:lnTo>
                <a:lnTo>
                  <a:pt x="24003" y="449706"/>
                </a:lnTo>
                <a:close/>
              </a:path>
              <a:path w="1026160" h="888364">
                <a:moveTo>
                  <a:pt x="26844" y="444023"/>
                </a:moveTo>
                <a:lnTo>
                  <a:pt x="24003" y="438340"/>
                </a:lnTo>
                <a:lnTo>
                  <a:pt x="29686" y="438340"/>
                </a:lnTo>
                <a:lnTo>
                  <a:pt x="26844" y="444023"/>
                </a:lnTo>
                <a:close/>
              </a:path>
              <a:path w="1026160" h="888364">
                <a:moveTo>
                  <a:pt x="1001966" y="449706"/>
                </a:moveTo>
                <a:lnTo>
                  <a:pt x="999124" y="444023"/>
                </a:lnTo>
                <a:lnTo>
                  <a:pt x="1001966" y="438340"/>
                </a:lnTo>
                <a:lnTo>
                  <a:pt x="1001966" y="449706"/>
                </a:lnTo>
                <a:close/>
              </a:path>
              <a:path w="1026160" h="888364">
                <a:moveTo>
                  <a:pt x="1024686" y="449706"/>
                </a:moveTo>
                <a:lnTo>
                  <a:pt x="1001966" y="449706"/>
                </a:lnTo>
                <a:lnTo>
                  <a:pt x="1001966" y="438340"/>
                </a:lnTo>
                <a:lnTo>
                  <a:pt x="1024686" y="438340"/>
                </a:lnTo>
                <a:lnTo>
                  <a:pt x="1025537" y="440537"/>
                </a:lnTo>
                <a:lnTo>
                  <a:pt x="1025969" y="442848"/>
                </a:lnTo>
                <a:lnTo>
                  <a:pt x="1025969" y="445198"/>
                </a:lnTo>
                <a:lnTo>
                  <a:pt x="1025537" y="447509"/>
                </a:lnTo>
                <a:lnTo>
                  <a:pt x="1024686" y="449706"/>
                </a:lnTo>
                <a:close/>
              </a:path>
              <a:path w="1026160" h="888364">
                <a:moveTo>
                  <a:pt x="29686" y="449706"/>
                </a:moveTo>
                <a:lnTo>
                  <a:pt x="24003" y="449706"/>
                </a:lnTo>
                <a:lnTo>
                  <a:pt x="26844" y="444023"/>
                </a:lnTo>
                <a:lnTo>
                  <a:pt x="29686" y="449706"/>
                </a:lnTo>
                <a:close/>
              </a:path>
              <a:path w="1026160" h="888364">
                <a:moveTo>
                  <a:pt x="786307" y="869670"/>
                </a:moveTo>
                <a:lnTo>
                  <a:pt x="999124" y="444023"/>
                </a:lnTo>
                <a:lnTo>
                  <a:pt x="1001966" y="449706"/>
                </a:lnTo>
                <a:lnTo>
                  <a:pt x="1024686" y="449706"/>
                </a:lnTo>
                <a:lnTo>
                  <a:pt x="818216" y="862660"/>
                </a:lnTo>
                <a:lnTo>
                  <a:pt x="797661" y="862660"/>
                </a:lnTo>
                <a:lnTo>
                  <a:pt x="786307" y="869670"/>
                </a:lnTo>
                <a:close/>
              </a:path>
              <a:path w="1026160" h="888364">
                <a:moveTo>
                  <a:pt x="239661" y="869670"/>
                </a:moveTo>
                <a:lnTo>
                  <a:pt x="228307" y="862660"/>
                </a:lnTo>
                <a:lnTo>
                  <a:pt x="236156" y="862660"/>
                </a:lnTo>
                <a:lnTo>
                  <a:pt x="239661" y="869670"/>
                </a:lnTo>
                <a:close/>
              </a:path>
              <a:path w="1026160" h="888364">
                <a:moveTo>
                  <a:pt x="786307" y="869670"/>
                </a:moveTo>
                <a:lnTo>
                  <a:pt x="239661" y="869670"/>
                </a:lnTo>
                <a:lnTo>
                  <a:pt x="236156" y="862660"/>
                </a:lnTo>
                <a:lnTo>
                  <a:pt x="789812" y="862660"/>
                </a:lnTo>
                <a:lnTo>
                  <a:pt x="786307" y="869670"/>
                </a:lnTo>
                <a:close/>
              </a:path>
              <a:path w="1026160" h="888364">
                <a:moveTo>
                  <a:pt x="814711" y="869670"/>
                </a:moveTo>
                <a:lnTo>
                  <a:pt x="786307" y="869670"/>
                </a:lnTo>
                <a:lnTo>
                  <a:pt x="797661" y="862660"/>
                </a:lnTo>
                <a:lnTo>
                  <a:pt x="818216" y="862660"/>
                </a:lnTo>
                <a:lnTo>
                  <a:pt x="814711" y="869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16" name="object 16"/>
          <p:cNvSpPr/>
          <p:nvPr/>
        </p:nvSpPr>
        <p:spPr>
          <a:xfrm>
            <a:off x="1524000" y="1620011"/>
            <a:ext cx="400812" cy="40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7"/>
          <p:cNvSpPr/>
          <p:nvPr/>
        </p:nvSpPr>
        <p:spPr>
          <a:xfrm>
            <a:off x="2496311" y="1763267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19">
                <a:moveTo>
                  <a:pt x="777239" y="388619"/>
                </a:moveTo>
                <a:lnTo>
                  <a:pt x="0" y="388619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7"/>
                </a:lnTo>
                <a:lnTo>
                  <a:pt x="777239" y="3886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>
            <a:endParaRPr>
              <a:solidFill>
                <a:schemeClr val="tx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0503" y="2083307"/>
            <a:ext cx="71627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" name="object 19"/>
          <p:cNvSpPr txBox="1"/>
          <p:nvPr/>
        </p:nvSpPr>
        <p:spPr>
          <a:xfrm>
            <a:off x="2611501" y="1778292"/>
            <a:ext cx="5727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6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39867" y="1763267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19">
                <a:moveTo>
                  <a:pt x="777240" y="388619"/>
                </a:moveTo>
                <a:lnTo>
                  <a:pt x="0" y="388619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7"/>
                </a:lnTo>
                <a:lnTo>
                  <a:pt x="777240" y="3886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21" name="object 21"/>
          <p:cNvSpPr/>
          <p:nvPr/>
        </p:nvSpPr>
        <p:spPr>
          <a:xfrm>
            <a:off x="5814059" y="2083307"/>
            <a:ext cx="71627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" name="object 22"/>
          <p:cNvSpPr txBox="1"/>
          <p:nvPr/>
        </p:nvSpPr>
        <p:spPr>
          <a:xfrm>
            <a:off x="5168900" y="1778292"/>
            <a:ext cx="583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24</a:t>
            </a: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83423" y="1763267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19">
                <a:moveTo>
                  <a:pt x="777240" y="388619"/>
                </a:moveTo>
                <a:lnTo>
                  <a:pt x="0" y="388619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7"/>
                </a:lnTo>
                <a:lnTo>
                  <a:pt x="777240" y="3886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24" name="object 24"/>
          <p:cNvSpPr/>
          <p:nvPr/>
        </p:nvSpPr>
        <p:spPr>
          <a:xfrm>
            <a:off x="8357616" y="2083307"/>
            <a:ext cx="71627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5" name="object 25"/>
          <p:cNvSpPr txBox="1"/>
          <p:nvPr/>
        </p:nvSpPr>
        <p:spPr>
          <a:xfrm>
            <a:off x="7698358" y="1778292"/>
            <a:ext cx="5727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6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70859" y="1614843"/>
            <a:ext cx="16262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下一个结算周期入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账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97956" y="1614843"/>
            <a:ext cx="16262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下两个结算周期入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账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74631" y="1885937"/>
            <a:ext cx="1607185" cy="127000"/>
          </a:xfrm>
          <a:custGeom>
            <a:avLst/>
            <a:gdLst/>
            <a:ahLst/>
            <a:cxnLst/>
            <a:rect l="l" t="t" r="r" b="b"/>
            <a:pathLst>
              <a:path w="1607185" h="127000">
                <a:moveTo>
                  <a:pt x="63500" y="126999"/>
                </a:moveTo>
                <a:lnTo>
                  <a:pt x="38785" y="122010"/>
                </a:lnTo>
                <a:lnTo>
                  <a:pt x="18600" y="108404"/>
                </a:lnTo>
                <a:lnTo>
                  <a:pt x="4990" y="88220"/>
                </a:lnTo>
                <a:lnTo>
                  <a:pt x="0" y="63499"/>
                </a:lnTo>
                <a:lnTo>
                  <a:pt x="4990" y="38785"/>
                </a:lnTo>
                <a:lnTo>
                  <a:pt x="18600" y="18600"/>
                </a:lnTo>
                <a:lnTo>
                  <a:pt x="38785" y="4990"/>
                </a:lnTo>
                <a:lnTo>
                  <a:pt x="63500" y="0"/>
                </a:lnTo>
                <a:lnTo>
                  <a:pt x="88214" y="4990"/>
                </a:lnTo>
                <a:lnTo>
                  <a:pt x="108399" y="18600"/>
                </a:lnTo>
                <a:lnTo>
                  <a:pt x="122009" y="38785"/>
                </a:lnTo>
                <a:lnTo>
                  <a:pt x="124435" y="50799"/>
                </a:lnTo>
                <a:lnTo>
                  <a:pt x="63500" y="50799"/>
                </a:lnTo>
                <a:lnTo>
                  <a:pt x="63500" y="76199"/>
                </a:lnTo>
                <a:lnTo>
                  <a:pt x="124435" y="76199"/>
                </a:lnTo>
                <a:lnTo>
                  <a:pt x="122009" y="88220"/>
                </a:lnTo>
                <a:lnTo>
                  <a:pt x="108399" y="108404"/>
                </a:lnTo>
                <a:lnTo>
                  <a:pt x="88214" y="122010"/>
                </a:lnTo>
                <a:lnTo>
                  <a:pt x="63500" y="126999"/>
                </a:lnTo>
                <a:close/>
              </a:path>
              <a:path w="1607185" h="127000">
                <a:moveTo>
                  <a:pt x="1543443" y="126999"/>
                </a:moveTo>
                <a:lnTo>
                  <a:pt x="1518728" y="122010"/>
                </a:lnTo>
                <a:lnTo>
                  <a:pt x="1498544" y="108404"/>
                </a:lnTo>
                <a:lnTo>
                  <a:pt x="1484934" y="88220"/>
                </a:lnTo>
                <a:lnTo>
                  <a:pt x="1479943" y="63499"/>
                </a:lnTo>
                <a:lnTo>
                  <a:pt x="1484934" y="38785"/>
                </a:lnTo>
                <a:lnTo>
                  <a:pt x="1498544" y="18600"/>
                </a:lnTo>
                <a:lnTo>
                  <a:pt x="1518728" y="4990"/>
                </a:lnTo>
                <a:lnTo>
                  <a:pt x="1543443" y="0"/>
                </a:lnTo>
                <a:lnTo>
                  <a:pt x="1568163" y="4990"/>
                </a:lnTo>
                <a:lnTo>
                  <a:pt x="1588347" y="18600"/>
                </a:lnTo>
                <a:lnTo>
                  <a:pt x="1601954" y="38785"/>
                </a:lnTo>
                <a:lnTo>
                  <a:pt x="1604379" y="50799"/>
                </a:lnTo>
                <a:lnTo>
                  <a:pt x="1543443" y="50799"/>
                </a:lnTo>
                <a:lnTo>
                  <a:pt x="1543443" y="76199"/>
                </a:lnTo>
                <a:lnTo>
                  <a:pt x="1604380" y="76199"/>
                </a:lnTo>
                <a:lnTo>
                  <a:pt x="1601954" y="88220"/>
                </a:lnTo>
                <a:lnTo>
                  <a:pt x="1588347" y="108404"/>
                </a:lnTo>
                <a:lnTo>
                  <a:pt x="1568163" y="122010"/>
                </a:lnTo>
                <a:lnTo>
                  <a:pt x="1543443" y="126999"/>
                </a:lnTo>
                <a:close/>
              </a:path>
              <a:path w="1607185" h="127000">
                <a:moveTo>
                  <a:pt x="124435" y="76199"/>
                </a:moveTo>
                <a:lnTo>
                  <a:pt x="63500" y="76199"/>
                </a:lnTo>
                <a:lnTo>
                  <a:pt x="63500" y="50799"/>
                </a:lnTo>
                <a:lnTo>
                  <a:pt x="124435" y="50799"/>
                </a:lnTo>
                <a:lnTo>
                  <a:pt x="127000" y="63499"/>
                </a:lnTo>
                <a:lnTo>
                  <a:pt x="124435" y="76199"/>
                </a:lnTo>
                <a:close/>
              </a:path>
              <a:path w="1607185" h="127000">
                <a:moveTo>
                  <a:pt x="1482507" y="76199"/>
                </a:moveTo>
                <a:lnTo>
                  <a:pt x="124435" y="76199"/>
                </a:lnTo>
                <a:lnTo>
                  <a:pt x="127000" y="63499"/>
                </a:lnTo>
                <a:lnTo>
                  <a:pt x="124435" y="50799"/>
                </a:lnTo>
                <a:lnTo>
                  <a:pt x="1482508" y="50799"/>
                </a:lnTo>
                <a:lnTo>
                  <a:pt x="1479943" y="63499"/>
                </a:lnTo>
                <a:lnTo>
                  <a:pt x="1482507" y="76199"/>
                </a:lnTo>
                <a:close/>
              </a:path>
              <a:path w="1607185" h="127000">
                <a:moveTo>
                  <a:pt x="1604380" y="76199"/>
                </a:moveTo>
                <a:lnTo>
                  <a:pt x="1543443" y="76199"/>
                </a:lnTo>
                <a:lnTo>
                  <a:pt x="1543443" y="50799"/>
                </a:lnTo>
                <a:lnTo>
                  <a:pt x="1604379" y="50799"/>
                </a:lnTo>
                <a:lnTo>
                  <a:pt x="1606943" y="63499"/>
                </a:lnTo>
                <a:lnTo>
                  <a:pt x="1604380" y="76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29" name="object 29"/>
          <p:cNvSpPr/>
          <p:nvPr/>
        </p:nvSpPr>
        <p:spPr>
          <a:xfrm>
            <a:off x="5924829" y="1885937"/>
            <a:ext cx="1607185" cy="127000"/>
          </a:xfrm>
          <a:custGeom>
            <a:avLst/>
            <a:gdLst/>
            <a:ahLst/>
            <a:cxnLst/>
            <a:rect l="l" t="t" r="r" b="b"/>
            <a:pathLst>
              <a:path w="1607184" h="127000">
                <a:moveTo>
                  <a:pt x="63500" y="126999"/>
                </a:moveTo>
                <a:lnTo>
                  <a:pt x="38785" y="122010"/>
                </a:lnTo>
                <a:lnTo>
                  <a:pt x="18600" y="108404"/>
                </a:lnTo>
                <a:lnTo>
                  <a:pt x="4990" y="88220"/>
                </a:lnTo>
                <a:lnTo>
                  <a:pt x="0" y="63499"/>
                </a:lnTo>
                <a:lnTo>
                  <a:pt x="4990" y="38785"/>
                </a:lnTo>
                <a:lnTo>
                  <a:pt x="18600" y="18600"/>
                </a:lnTo>
                <a:lnTo>
                  <a:pt x="38785" y="4990"/>
                </a:lnTo>
                <a:lnTo>
                  <a:pt x="63500" y="0"/>
                </a:lnTo>
                <a:lnTo>
                  <a:pt x="88220" y="4990"/>
                </a:lnTo>
                <a:lnTo>
                  <a:pt x="108404" y="18600"/>
                </a:lnTo>
                <a:lnTo>
                  <a:pt x="122010" y="38785"/>
                </a:lnTo>
                <a:lnTo>
                  <a:pt x="124436" y="50799"/>
                </a:lnTo>
                <a:lnTo>
                  <a:pt x="63500" y="50799"/>
                </a:lnTo>
                <a:lnTo>
                  <a:pt x="63500" y="76199"/>
                </a:lnTo>
                <a:lnTo>
                  <a:pt x="124436" y="76199"/>
                </a:lnTo>
                <a:lnTo>
                  <a:pt x="122010" y="88220"/>
                </a:lnTo>
                <a:lnTo>
                  <a:pt x="108404" y="108404"/>
                </a:lnTo>
                <a:lnTo>
                  <a:pt x="88220" y="122010"/>
                </a:lnTo>
                <a:lnTo>
                  <a:pt x="63500" y="126999"/>
                </a:lnTo>
                <a:close/>
              </a:path>
              <a:path w="1607184" h="127000">
                <a:moveTo>
                  <a:pt x="1543456" y="126999"/>
                </a:moveTo>
                <a:lnTo>
                  <a:pt x="1518736" y="122010"/>
                </a:lnTo>
                <a:lnTo>
                  <a:pt x="1498552" y="108404"/>
                </a:lnTo>
                <a:lnTo>
                  <a:pt x="1484945" y="88220"/>
                </a:lnTo>
                <a:lnTo>
                  <a:pt x="1479956" y="63499"/>
                </a:lnTo>
                <a:lnTo>
                  <a:pt x="1484945" y="38785"/>
                </a:lnTo>
                <a:lnTo>
                  <a:pt x="1498552" y="18600"/>
                </a:lnTo>
                <a:lnTo>
                  <a:pt x="1518736" y="4990"/>
                </a:lnTo>
                <a:lnTo>
                  <a:pt x="1543456" y="0"/>
                </a:lnTo>
                <a:lnTo>
                  <a:pt x="1568171" y="4990"/>
                </a:lnTo>
                <a:lnTo>
                  <a:pt x="1588355" y="18600"/>
                </a:lnTo>
                <a:lnTo>
                  <a:pt x="1601965" y="38785"/>
                </a:lnTo>
                <a:lnTo>
                  <a:pt x="1604391" y="50799"/>
                </a:lnTo>
                <a:lnTo>
                  <a:pt x="1543456" y="50799"/>
                </a:lnTo>
                <a:lnTo>
                  <a:pt x="1543456" y="76199"/>
                </a:lnTo>
                <a:lnTo>
                  <a:pt x="1604392" y="76199"/>
                </a:lnTo>
                <a:lnTo>
                  <a:pt x="1601965" y="88220"/>
                </a:lnTo>
                <a:lnTo>
                  <a:pt x="1588355" y="108404"/>
                </a:lnTo>
                <a:lnTo>
                  <a:pt x="1568171" y="122010"/>
                </a:lnTo>
                <a:lnTo>
                  <a:pt x="1543456" y="126999"/>
                </a:lnTo>
                <a:close/>
              </a:path>
              <a:path w="1607184" h="127000">
                <a:moveTo>
                  <a:pt x="124436" y="76199"/>
                </a:moveTo>
                <a:lnTo>
                  <a:pt x="63500" y="76199"/>
                </a:lnTo>
                <a:lnTo>
                  <a:pt x="63500" y="50799"/>
                </a:lnTo>
                <a:lnTo>
                  <a:pt x="124436" y="50799"/>
                </a:lnTo>
                <a:lnTo>
                  <a:pt x="127000" y="63499"/>
                </a:lnTo>
                <a:lnTo>
                  <a:pt x="124436" y="76199"/>
                </a:lnTo>
                <a:close/>
              </a:path>
              <a:path w="1607184" h="127000">
                <a:moveTo>
                  <a:pt x="1482519" y="76199"/>
                </a:moveTo>
                <a:lnTo>
                  <a:pt x="124436" y="76199"/>
                </a:lnTo>
                <a:lnTo>
                  <a:pt x="127000" y="63499"/>
                </a:lnTo>
                <a:lnTo>
                  <a:pt x="124436" y="50799"/>
                </a:lnTo>
                <a:lnTo>
                  <a:pt x="1482520" y="50799"/>
                </a:lnTo>
                <a:lnTo>
                  <a:pt x="1479956" y="63499"/>
                </a:lnTo>
                <a:lnTo>
                  <a:pt x="1482519" y="76199"/>
                </a:lnTo>
                <a:close/>
              </a:path>
              <a:path w="1607184" h="127000">
                <a:moveTo>
                  <a:pt x="1604392" y="76199"/>
                </a:moveTo>
                <a:lnTo>
                  <a:pt x="1543456" y="76199"/>
                </a:lnTo>
                <a:lnTo>
                  <a:pt x="1543456" y="50799"/>
                </a:lnTo>
                <a:lnTo>
                  <a:pt x="1604391" y="50799"/>
                </a:lnTo>
                <a:lnTo>
                  <a:pt x="1606956" y="63499"/>
                </a:lnTo>
                <a:lnTo>
                  <a:pt x="1604392" y="76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0" name="object 30"/>
          <p:cNvSpPr/>
          <p:nvPr/>
        </p:nvSpPr>
        <p:spPr>
          <a:xfrm>
            <a:off x="2496311" y="4091940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20">
                <a:moveTo>
                  <a:pt x="777239" y="388620"/>
                </a:moveTo>
                <a:lnTo>
                  <a:pt x="0" y="388620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8"/>
                </a:lnTo>
                <a:lnTo>
                  <a:pt x="777239" y="3886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1" name="object 31"/>
          <p:cNvSpPr/>
          <p:nvPr/>
        </p:nvSpPr>
        <p:spPr>
          <a:xfrm>
            <a:off x="3270503" y="4411979"/>
            <a:ext cx="71627" cy="71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2" name="object 32"/>
          <p:cNvSpPr txBox="1"/>
          <p:nvPr/>
        </p:nvSpPr>
        <p:spPr>
          <a:xfrm>
            <a:off x="2611501" y="4107281"/>
            <a:ext cx="5727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6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83423" y="4091940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20">
                <a:moveTo>
                  <a:pt x="777240" y="388620"/>
                </a:moveTo>
                <a:lnTo>
                  <a:pt x="0" y="388620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8"/>
                </a:lnTo>
                <a:lnTo>
                  <a:pt x="777240" y="3886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4" name="object 34"/>
          <p:cNvSpPr/>
          <p:nvPr/>
        </p:nvSpPr>
        <p:spPr>
          <a:xfrm>
            <a:off x="8357616" y="4411979"/>
            <a:ext cx="71627" cy="71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5" name="object 35"/>
          <p:cNvSpPr txBox="1"/>
          <p:nvPr/>
        </p:nvSpPr>
        <p:spPr>
          <a:xfrm>
            <a:off x="7698358" y="4107281"/>
            <a:ext cx="5727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6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b="1" spc="-2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5841" y="4429633"/>
            <a:ext cx="55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 时</a:t>
            </a:r>
            <a:r>
              <a:rPr sz="12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16952" y="3834396"/>
            <a:ext cx="1026160" cy="888365"/>
          </a:xfrm>
          <a:custGeom>
            <a:avLst/>
            <a:gdLst/>
            <a:ahLst/>
            <a:cxnLst/>
            <a:rect l="l" t="t" r="r" b="b"/>
            <a:pathLst>
              <a:path w="1026160" h="888364">
                <a:moveTo>
                  <a:pt x="797661" y="888060"/>
                </a:moveTo>
                <a:lnTo>
                  <a:pt x="228307" y="888060"/>
                </a:lnTo>
                <a:lnTo>
                  <a:pt x="225513" y="887742"/>
                </a:lnTo>
                <a:lnTo>
                  <a:pt x="1282" y="449707"/>
                </a:lnTo>
                <a:lnTo>
                  <a:pt x="0" y="445198"/>
                </a:lnTo>
                <a:lnTo>
                  <a:pt x="0" y="442849"/>
                </a:lnTo>
                <a:lnTo>
                  <a:pt x="216941" y="7023"/>
                </a:lnTo>
                <a:lnTo>
                  <a:pt x="228307" y="0"/>
                </a:lnTo>
                <a:lnTo>
                  <a:pt x="797661" y="0"/>
                </a:lnTo>
                <a:lnTo>
                  <a:pt x="814692" y="18376"/>
                </a:lnTo>
                <a:lnTo>
                  <a:pt x="239661" y="18376"/>
                </a:lnTo>
                <a:lnTo>
                  <a:pt x="228307" y="25400"/>
                </a:lnTo>
                <a:lnTo>
                  <a:pt x="236150" y="25400"/>
                </a:lnTo>
                <a:lnTo>
                  <a:pt x="29679" y="438353"/>
                </a:lnTo>
                <a:lnTo>
                  <a:pt x="24003" y="438353"/>
                </a:lnTo>
                <a:lnTo>
                  <a:pt x="24003" y="449707"/>
                </a:lnTo>
                <a:lnTo>
                  <a:pt x="29679" y="449707"/>
                </a:lnTo>
                <a:lnTo>
                  <a:pt x="236156" y="862660"/>
                </a:lnTo>
                <a:lnTo>
                  <a:pt x="228307" y="862660"/>
                </a:lnTo>
                <a:lnTo>
                  <a:pt x="239661" y="869670"/>
                </a:lnTo>
                <a:lnTo>
                  <a:pt x="814698" y="869670"/>
                </a:lnTo>
                <a:lnTo>
                  <a:pt x="809015" y="881037"/>
                </a:lnTo>
                <a:lnTo>
                  <a:pt x="807491" y="883386"/>
                </a:lnTo>
                <a:lnTo>
                  <a:pt x="805497" y="885355"/>
                </a:lnTo>
                <a:lnTo>
                  <a:pt x="803109" y="886828"/>
                </a:lnTo>
                <a:lnTo>
                  <a:pt x="800455" y="887742"/>
                </a:lnTo>
                <a:lnTo>
                  <a:pt x="797661" y="888060"/>
                </a:lnTo>
                <a:close/>
              </a:path>
              <a:path w="1026160" h="888364">
                <a:moveTo>
                  <a:pt x="236150" y="25400"/>
                </a:moveTo>
                <a:lnTo>
                  <a:pt x="228307" y="25400"/>
                </a:lnTo>
                <a:lnTo>
                  <a:pt x="239661" y="18376"/>
                </a:lnTo>
                <a:lnTo>
                  <a:pt x="236150" y="25400"/>
                </a:lnTo>
                <a:close/>
              </a:path>
              <a:path w="1026160" h="888364">
                <a:moveTo>
                  <a:pt x="789819" y="25400"/>
                </a:moveTo>
                <a:lnTo>
                  <a:pt x="236150" y="25400"/>
                </a:lnTo>
                <a:lnTo>
                  <a:pt x="239661" y="18376"/>
                </a:lnTo>
                <a:lnTo>
                  <a:pt x="786307" y="18376"/>
                </a:lnTo>
                <a:lnTo>
                  <a:pt x="789819" y="25400"/>
                </a:lnTo>
                <a:close/>
              </a:path>
              <a:path w="1026160" h="888364">
                <a:moveTo>
                  <a:pt x="999128" y="444030"/>
                </a:moveTo>
                <a:lnTo>
                  <a:pt x="786307" y="18376"/>
                </a:lnTo>
                <a:lnTo>
                  <a:pt x="797661" y="25400"/>
                </a:lnTo>
                <a:lnTo>
                  <a:pt x="818204" y="25400"/>
                </a:lnTo>
                <a:lnTo>
                  <a:pt x="1024686" y="438353"/>
                </a:lnTo>
                <a:lnTo>
                  <a:pt x="1001966" y="438353"/>
                </a:lnTo>
                <a:lnTo>
                  <a:pt x="999128" y="444030"/>
                </a:lnTo>
                <a:close/>
              </a:path>
              <a:path w="1026160" h="888364">
                <a:moveTo>
                  <a:pt x="818204" y="25400"/>
                </a:moveTo>
                <a:lnTo>
                  <a:pt x="797661" y="25400"/>
                </a:lnTo>
                <a:lnTo>
                  <a:pt x="786307" y="18376"/>
                </a:lnTo>
                <a:lnTo>
                  <a:pt x="814692" y="18376"/>
                </a:lnTo>
                <a:lnTo>
                  <a:pt x="818204" y="25400"/>
                </a:lnTo>
                <a:close/>
              </a:path>
              <a:path w="1026160" h="888364">
                <a:moveTo>
                  <a:pt x="24003" y="449707"/>
                </a:moveTo>
                <a:lnTo>
                  <a:pt x="24003" y="438353"/>
                </a:lnTo>
                <a:lnTo>
                  <a:pt x="26841" y="444030"/>
                </a:lnTo>
                <a:lnTo>
                  <a:pt x="24003" y="449707"/>
                </a:lnTo>
                <a:close/>
              </a:path>
              <a:path w="1026160" h="888364">
                <a:moveTo>
                  <a:pt x="26841" y="444030"/>
                </a:moveTo>
                <a:lnTo>
                  <a:pt x="24003" y="438353"/>
                </a:lnTo>
                <a:lnTo>
                  <a:pt x="29679" y="438353"/>
                </a:lnTo>
                <a:lnTo>
                  <a:pt x="26841" y="444030"/>
                </a:lnTo>
                <a:close/>
              </a:path>
              <a:path w="1026160" h="888364">
                <a:moveTo>
                  <a:pt x="1001966" y="449707"/>
                </a:moveTo>
                <a:lnTo>
                  <a:pt x="999128" y="444030"/>
                </a:lnTo>
                <a:lnTo>
                  <a:pt x="1001966" y="438353"/>
                </a:lnTo>
                <a:lnTo>
                  <a:pt x="1001966" y="449707"/>
                </a:lnTo>
                <a:close/>
              </a:path>
              <a:path w="1026160" h="888364">
                <a:moveTo>
                  <a:pt x="1024686" y="449707"/>
                </a:moveTo>
                <a:lnTo>
                  <a:pt x="1001966" y="449707"/>
                </a:lnTo>
                <a:lnTo>
                  <a:pt x="1001966" y="438353"/>
                </a:lnTo>
                <a:lnTo>
                  <a:pt x="1024686" y="438353"/>
                </a:lnTo>
                <a:lnTo>
                  <a:pt x="1025537" y="440537"/>
                </a:lnTo>
                <a:lnTo>
                  <a:pt x="1025969" y="442849"/>
                </a:lnTo>
                <a:lnTo>
                  <a:pt x="1025969" y="445198"/>
                </a:lnTo>
                <a:lnTo>
                  <a:pt x="1025537" y="447509"/>
                </a:lnTo>
                <a:lnTo>
                  <a:pt x="1024686" y="449707"/>
                </a:lnTo>
                <a:close/>
              </a:path>
              <a:path w="1026160" h="888364">
                <a:moveTo>
                  <a:pt x="29679" y="449707"/>
                </a:moveTo>
                <a:lnTo>
                  <a:pt x="24003" y="449707"/>
                </a:lnTo>
                <a:lnTo>
                  <a:pt x="26841" y="444030"/>
                </a:lnTo>
                <a:lnTo>
                  <a:pt x="29679" y="449707"/>
                </a:lnTo>
                <a:close/>
              </a:path>
              <a:path w="1026160" h="888364">
                <a:moveTo>
                  <a:pt x="786307" y="869670"/>
                </a:moveTo>
                <a:lnTo>
                  <a:pt x="999128" y="444030"/>
                </a:lnTo>
                <a:lnTo>
                  <a:pt x="1001966" y="449707"/>
                </a:lnTo>
                <a:lnTo>
                  <a:pt x="1024686" y="449707"/>
                </a:lnTo>
                <a:lnTo>
                  <a:pt x="818204" y="862660"/>
                </a:lnTo>
                <a:lnTo>
                  <a:pt x="797661" y="862660"/>
                </a:lnTo>
                <a:lnTo>
                  <a:pt x="786307" y="869670"/>
                </a:lnTo>
                <a:close/>
              </a:path>
              <a:path w="1026160" h="888364">
                <a:moveTo>
                  <a:pt x="239661" y="869670"/>
                </a:moveTo>
                <a:lnTo>
                  <a:pt x="228307" y="862660"/>
                </a:lnTo>
                <a:lnTo>
                  <a:pt x="236156" y="862660"/>
                </a:lnTo>
                <a:lnTo>
                  <a:pt x="239661" y="869670"/>
                </a:lnTo>
                <a:close/>
              </a:path>
              <a:path w="1026160" h="888364">
                <a:moveTo>
                  <a:pt x="786307" y="869670"/>
                </a:moveTo>
                <a:lnTo>
                  <a:pt x="239661" y="869670"/>
                </a:lnTo>
                <a:lnTo>
                  <a:pt x="236156" y="862660"/>
                </a:lnTo>
                <a:lnTo>
                  <a:pt x="789813" y="862660"/>
                </a:lnTo>
                <a:lnTo>
                  <a:pt x="786307" y="869670"/>
                </a:lnTo>
                <a:close/>
              </a:path>
              <a:path w="1026160" h="888364">
                <a:moveTo>
                  <a:pt x="814698" y="869670"/>
                </a:moveTo>
                <a:lnTo>
                  <a:pt x="786307" y="869670"/>
                </a:lnTo>
                <a:lnTo>
                  <a:pt x="797661" y="862660"/>
                </a:lnTo>
                <a:lnTo>
                  <a:pt x="818204" y="862660"/>
                </a:lnTo>
                <a:lnTo>
                  <a:pt x="814698" y="869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38" name="object 38"/>
          <p:cNvSpPr/>
          <p:nvPr/>
        </p:nvSpPr>
        <p:spPr>
          <a:xfrm>
            <a:off x="1499616" y="3936491"/>
            <a:ext cx="475487" cy="4754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39"/>
          <p:cNvSpPr/>
          <p:nvPr/>
        </p:nvSpPr>
        <p:spPr>
          <a:xfrm>
            <a:off x="3374631" y="4214291"/>
            <a:ext cx="4157345" cy="127000"/>
          </a:xfrm>
          <a:custGeom>
            <a:avLst/>
            <a:gdLst/>
            <a:ahLst/>
            <a:cxnLst/>
            <a:rect l="l" t="t" r="r" b="b"/>
            <a:pathLst>
              <a:path w="4157345" h="127000">
                <a:moveTo>
                  <a:pt x="63500" y="127000"/>
                </a:moveTo>
                <a:lnTo>
                  <a:pt x="38785" y="122009"/>
                </a:lnTo>
                <a:lnTo>
                  <a:pt x="18600" y="108399"/>
                </a:lnTo>
                <a:lnTo>
                  <a:pt x="4990" y="88214"/>
                </a:lnTo>
                <a:lnTo>
                  <a:pt x="0" y="63500"/>
                </a:lnTo>
                <a:lnTo>
                  <a:pt x="4990" y="38779"/>
                </a:lnTo>
                <a:lnTo>
                  <a:pt x="18600" y="18595"/>
                </a:lnTo>
                <a:lnTo>
                  <a:pt x="38785" y="4989"/>
                </a:lnTo>
                <a:lnTo>
                  <a:pt x="63500" y="0"/>
                </a:lnTo>
                <a:lnTo>
                  <a:pt x="88214" y="4989"/>
                </a:lnTo>
                <a:lnTo>
                  <a:pt x="108399" y="18595"/>
                </a:lnTo>
                <a:lnTo>
                  <a:pt x="122009" y="38779"/>
                </a:lnTo>
                <a:lnTo>
                  <a:pt x="124435" y="50800"/>
                </a:lnTo>
                <a:lnTo>
                  <a:pt x="63500" y="50800"/>
                </a:lnTo>
                <a:lnTo>
                  <a:pt x="63500" y="76200"/>
                </a:lnTo>
                <a:lnTo>
                  <a:pt x="124435" y="76200"/>
                </a:lnTo>
                <a:lnTo>
                  <a:pt x="122009" y="88214"/>
                </a:lnTo>
                <a:lnTo>
                  <a:pt x="108399" y="108399"/>
                </a:lnTo>
                <a:lnTo>
                  <a:pt x="88214" y="122009"/>
                </a:lnTo>
                <a:lnTo>
                  <a:pt x="63500" y="127000"/>
                </a:lnTo>
                <a:close/>
              </a:path>
              <a:path w="4157345" h="127000">
                <a:moveTo>
                  <a:pt x="4093654" y="127000"/>
                </a:moveTo>
                <a:lnTo>
                  <a:pt x="4068934" y="122009"/>
                </a:lnTo>
                <a:lnTo>
                  <a:pt x="4048750" y="108399"/>
                </a:lnTo>
                <a:lnTo>
                  <a:pt x="4035143" y="88214"/>
                </a:lnTo>
                <a:lnTo>
                  <a:pt x="4030154" y="63500"/>
                </a:lnTo>
                <a:lnTo>
                  <a:pt x="4035143" y="38779"/>
                </a:lnTo>
                <a:lnTo>
                  <a:pt x="4048750" y="18595"/>
                </a:lnTo>
                <a:lnTo>
                  <a:pt x="4068934" y="4989"/>
                </a:lnTo>
                <a:lnTo>
                  <a:pt x="4093654" y="0"/>
                </a:lnTo>
                <a:lnTo>
                  <a:pt x="4118369" y="4989"/>
                </a:lnTo>
                <a:lnTo>
                  <a:pt x="4138553" y="18595"/>
                </a:lnTo>
                <a:lnTo>
                  <a:pt x="4152163" y="38779"/>
                </a:lnTo>
                <a:lnTo>
                  <a:pt x="4154590" y="50800"/>
                </a:lnTo>
                <a:lnTo>
                  <a:pt x="4093654" y="50800"/>
                </a:lnTo>
                <a:lnTo>
                  <a:pt x="4093654" y="76200"/>
                </a:lnTo>
                <a:lnTo>
                  <a:pt x="4154589" y="76200"/>
                </a:lnTo>
                <a:lnTo>
                  <a:pt x="4152163" y="88214"/>
                </a:lnTo>
                <a:lnTo>
                  <a:pt x="4138553" y="108399"/>
                </a:lnTo>
                <a:lnTo>
                  <a:pt x="4118369" y="122009"/>
                </a:lnTo>
                <a:lnTo>
                  <a:pt x="4093654" y="127000"/>
                </a:lnTo>
                <a:close/>
              </a:path>
              <a:path w="4157345" h="127000">
                <a:moveTo>
                  <a:pt x="124435" y="76200"/>
                </a:moveTo>
                <a:lnTo>
                  <a:pt x="63500" y="76200"/>
                </a:lnTo>
                <a:lnTo>
                  <a:pt x="63500" y="50800"/>
                </a:lnTo>
                <a:lnTo>
                  <a:pt x="124435" y="50800"/>
                </a:lnTo>
                <a:lnTo>
                  <a:pt x="127000" y="63500"/>
                </a:lnTo>
                <a:lnTo>
                  <a:pt x="124435" y="76200"/>
                </a:lnTo>
                <a:close/>
              </a:path>
              <a:path w="4157345" h="127000">
                <a:moveTo>
                  <a:pt x="4032718" y="76200"/>
                </a:moveTo>
                <a:lnTo>
                  <a:pt x="124435" y="76200"/>
                </a:lnTo>
                <a:lnTo>
                  <a:pt x="127000" y="63500"/>
                </a:lnTo>
                <a:lnTo>
                  <a:pt x="124435" y="50800"/>
                </a:lnTo>
                <a:lnTo>
                  <a:pt x="4032717" y="50800"/>
                </a:lnTo>
                <a:lnTo>
                  <a:pt x="4030154" y="63500"/>
                </a:lnTo>
                <a:lnTo>
                  <a:pt x="4032718" y="76200"/>
                </a:lnTo>
                <a:close/>
              </a:path>
              <a:path w="4157345" h="127000">
                <a:moveTo>
                  <a:pt x="4154589" y="76200"/>
                </a:moveTo>
                <a:lnTo>
                  <a:pt x="4093654" y="76200"/>
                </a:lnTo>
                <a:lnTo>
                  <a:pt x="4093654" y="50800"/>
                </a:lnTo>
                <a:lnTo>
                  <a:pt x="4154590" y="50800"/>
                </a:lnTo>
                <a:lnTo>
                  <a:pt x="4157154" y="63500"/>
                </a:lnTo>
                <a:lnTo>
                  <a:pt x="4154589" y="76200"/>
                </a:lnTo>
                <a:close/>
              </a:path>
            </a:pathLst>
          </a:custGeom>
          <a:solidFill>
            <a:srgbClr val="C7769E"/>
          </a:solidFill>
        </p:spPr>
        <p:txBody>
          <a:bodyPr wrap="square" lIns="0" tIns="0" rIns="0" bIns="0" rtlCol="0"/>
          <a:p/>
        </p:txBody>
      </p:sp>
      <p:sp>
        <p:nvSpPr>
          <p:cNvPr id="40" name="object 40"/>
          <p:cNvSpPr/>
          <p:nvPr/>
        </p:nvSpPr>
        <p:spPr>
          <a:xfrm>
            <a:off x="5039867" y="4091940"/>
            <a:ext cx="843280" cy="388620"/>
          </a:xfrm>
          <a:custGeom>
            <a:avLst/>
            <a:gdLst/>
            <a:ahLst/>
            <a:cxnLst/>
            <a:rect l="l" t="t" r="r" b="b"/>
            <a:pathLst>
              <a:path w="843279" h="388620">
                <a:moveTo>
                  <a:pt x="777240" y="388620"/>
                </a:moveTo>
                <a:lnTo>
                  <a:pt x="0" y="388620"/>
                </a:lnTo>
                <a:lnTo>
                  <a:pt x="0" y="0"/>
                </a:lnTo>
                <a:lnTo>
                  <a:pt x="842772" y="0"/>
                </a:lnTo>
                <a:lnTo>
                  <a:pt x="842772" y="323088"/>
                </a:lnTo>
                <a:lnTo>
                  <a:pt x="777240" y="3886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41" name="object 41"/>
          <p:cNvSpPr/>
          <p:nvPr/>
        </p:nvSpPr>
        <p:spPr>
          <a:xfrm>
            <a:off x="5814059" y="4411979"/>
            <a:ext cx="71627" cy="71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2" name="object 42"/>
          <p:cNvSpPr txBox="1"/>
          <p:nvPr/>
        </p:nvSpPr>
        <p:spPr>
          <a:xfrm>
            <a:off x="4651578" y="3678820"/>
            <a:ext cx="1626235" cy="6972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400" dirty="0">
                <a:latin typeface="黑体" panose="02010609060101010101" charset="-122"/>
                <a:cs typeface="黑体" panose="02010609060101010101" charset="-122"/>
              </a:rPr>
              <a:t>同一个结算周期入</a:t>
            </a:r>
            <a:r>
              <a:rPr sz="1400" spc="5" dirty="0">
                <a:latin typeface="黑体" panose="02010609060101010101" charset="-122"/>
                <a:cs typeface="黑体" panose="02010609060101010101" charset="-122"/>
              </a:rPr>
              <a:t>账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24:00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7620">
            <a:solidFill>
              <a:srgbClr val="C7769E"/>
            </a:solidFill>
          </a:ln>
        </p:spPr>
        <p:txBody>
          <a:bodyPr wrap="square" lIns="0" tIns="0" rIns="0" bIns="0" rtlCol="0"/>
          <a:p/>
        </p:txBody>
      </p:sp>
      <p:sp>
        <p:nvSpPr>
          <p:cNvPr id="3" name="object 3"/>
          <p:cNvSpPr/>
          <p:nvPr/>
        </p:nvSpPr>
        <p:spPr>
          <a:xfrm>
            <a:off x="395541" y="2904744"/>
            <a:ext cx="0" cy="2239010"/>
          </a:xfrm>
          <a:custGeom>
            <a:avLst/>
            <a:gdLst/>
            <a:ahLst/>
            <a:cxnLst/>
            <a:rect l="l" t="t" r="r" b="b"/>
            <a:pathLst>
              <a:path h="2239010">
                <a:moveTo>
                  <a:pt x="0" y="0"/>
                </a:moveTo>
                <a:lnTo>
                  <a:pt x="0" y="2238756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4"/>
          <p:cNvSpPr/>
          <p:nvPr/>
        </p:nvSpPr>
        <p:spPr>
          <a:xfrm>
            <a:off x="251459" y="489204"/>
            <a:ext cx="288290" cy="2415540"/>
          </a:xfrm>
          <a:custGeom>
            <a:avLst/>
            <a:gdLst/>
            <a:ahLst/>
            <a:cxnLst/>
            <a:rect l="l" t="t" r="r" b="b"/>
            <a:pathLst>
              <a:path w="288290" h="2415540">
                <a:moveTo>
                  <a:pt x="0" y="0"/>
                </a:moveTo>
                <a:lnTo>
                  <a:pt x="288036" y="0"/>
                </a:lnTo>
                <a:lnTo>
                  <a:pt x="288036" y="2415540"/>
                </a:lnTo>
                <a:lnTo>
                  <a:pt x="0" y="24155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733" y="511809"/>
            <a:ext cx="2279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 算 服 务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68" y="1487169"/>
            <a:ext cx="203835" cy="1344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L="12700" marR="5080" indent="38100" algn="just">
              <a:lnSpc>
                <a:spcPct val="101000"/>
              </a:lnSpc>
              <a:spcBef>
                <a:spcPts val="80"/>
              </a:spcBef>
            </a:pP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</a:t>
            </a: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 牌 费 代 收</a:t>
            </a:r>
            <a:endParaRPr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131" y="149352"/>
            <a:ext cx="8331834" cy="1621790"/>
          </a:xfrm>
          <a:custGeom>
            <a:avLst/>
            <a:gdLst/>
            <a:ahLst/>
            <a:cxnLst/>
            <a:rect l="l" t="t" r="r" b="b"/>
            <a:pathLst>
              <a:path w="8331834" h="1621789">
                <a:moveTo>
                  <a:pt x="8228076" y="1621536"/>
                </a:moveTo>
                <a:lnTo>
                  <a:pt x="103632" y="1621536"/>
                </a:lnTo>
                <a:lnTo>
                  <a:pt x="63131" y="1613351"/>
                </a:lnTo>
                <a:lnTo>
                  <a:pt x="30018" y="1590851"/>
                </a:lnTo>
                <a:lnTo>
                  <a:pt x="7803" y="1557404"/>
                </a:lnTo>
                <a:lnTo>
                  <a:pt x="0" y="1516380"/>
                </a:lnTo>
                <a:lnTo>
                  <a:pt x="0" y="105156"/>
                </a:lnTo>
                <a:lnTo>
                  <a:pt x="7803" y="64131"/>
                </a:lnTo>
                <a:lnTo>
                  <a:pt x="30018" y="30684"/>
                </a:lnTo>
                <a:lnTo>
                  <a:pt x="63131" y="8184"/>
                </a:lnTo>
                <a:lnTo>
                  <a:pt x="103632" y="0"/>
                </a:lnTo>
                <a:lnTo>
                  <a:pt x="8228076" y="0"/>
                </a:lnTo>
                <a:lnTo>
                  <a:pt x="8268505" y="8184"/>
                </a:lnTo>
                <a:lnTo>
                  <a:pt x="8301594" y="30684"/>
                </a:lnTo>
                <a:lnTo>
                  <a:pt x="8323832" y="64131"/>
                </a:lnTo>
                <a:lnTo>
                  <a:pt x="8331708" y="105156"/>
                </a:lnTo>
                <a:lnTo>
                  <a:pt x="8331708" y="1516380"/>
                </a:lnTo>
                <a:lnTo>
                  <a:pt x="8323832" y="1557404"/>
                </a:lnTo>
                <a:lnTo>
                  <a:pt x="8301594" y="1590851"/>
                </a:lnTo>
                <a:lnTo>
                  <a:pt x="8268505" y="1613351"/>
                </a:lnTo>
                <a:lnTo>
                  <a:pt x="8228076" y="1621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754380" y="1891283"/>
            <a:ext cx="2141220" cy="31592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9"/>
          <p:cNvSpPr/>
          <p:nvPr/>
        </p:nvSpPr>
        <p:spPr>
          <a:xfrm>
            <a:off x="744855" y="1881758"/>
            <a:ext cx="2160270" cy="3175000"/>
          </a:xfrm>
          <a:custGeom>
            <a:avLst/>
            <a:gdLst/>
            <a:ahLst/>
            <a:cxnLst/>
            <a:rect l="l" t="t" r="r" b="b"/>
            <a:pathLst>
              <a:path w="2160270" h="3175000">
                <a:moveTo>
                  <a:pt x="70345" y="12700"/>
                </a:moveTo>
                <a:lnTo>
                  <a:pt x="46228" y="12700"/>
                </a:lnTo>
                <a:lnTo>
                  <a:pt x="50469" y="0"/>
                </a:lnTo>
                <a:lnTo>
                  <a:pt x="74688" y="0"/>
                </a:lnTo>
                <a:lnTo>
                  <a:pt x="70345" y="12700"/>
                </a:lnTo>
                <a:close/>
              </a:path>
              <a:path w="2160270" h="3175000">
                <a:moveTo>
                  <a:pt x="2114042" y="12700"/>
                </a:moveTo>
                <a:lnTo>
                  <a:pt x="2089924" y="12700"/>
                </a:lnTo>
                <a:lnTo>
                  <a:pt x="2085581" y="0"/>
                </a:lnTo>
                <a:lnTo>
                  <a:pt x="2110003" y="0"/>
                </a:lnTo>
                <a:lnTo>
                  <a:pt x="2114042" y="12700"/>
                </a:lnTo>
                <a:close/>
              </a:path>
              <a:path w="2160270" h="3175000">
                <a:moveTo>
                  <a:pt x="44259" y="25400"/>
                </a:moveTo>
                <a:lnTo>
                  <a:pt x="28270" y="25400"/>
                </a:lnTo>
                <a:lnTo>
                  <a:pt x="31610" y="12700"/>
                </a:lnTo>
                <a:lnTo>
                  <a:pt x="47853" y="12700"/>
                </a:lnTo>
                <a:lnTo>
                  <a:pt x="44259" y="25400"/>
                </a:lnTo>
                <a:close/>
              </a:path>
              <a:path w="2160270" h="3175000">
                <a:moveTo>
                  <a:pt x="2132164" y="25400"/>
                </a:moveTo>
                <a:lnTo>
                  <a:pt x="2115997" y="25400"/>
                </a:lnTo>
                <a:lnTo>
                  <a:pt x="2112416" y="12700"/>
                </a:lnTo>
                <a:lnTo>
                  <a:pt x="2128824" y="12700"/>
                </a:lnTo>
                <a:lnTo>
                  <a:pt x="2132164" y="25400"/>
                </a:lnTo>
                <a:close/>
              </a:path>
              <a:path w="2160270" h="3175000">
                <a:moveTo>
                  <a:pt x="29248" y="38100"/>
                </a:moveTo>
                <a:lnTo>
                  <a:pt x="19189" y="38100"/>
                </a:lnTo>
                <a:lnTo>
                  <a:pt x="22059" y="25400"/>
                </a:lnTo>
                <a:lnTo>
                  <a:pt x="32131" y="25400"/>
                </a:lnTo>
                <a:lnTo>
                  <a:pt x="29248" y="38100"/>
                </a:lnTo>
                <a:close/>
              </a:path>
              <a:path w="2160270" h="3175000">
                <a:moveTo>
                  <a:pt x="2141080" y="38100"/>
                </a:moveTo>
                <a:lnTo>
                  <a:pt x="2131021" y="38100"/>
                </a:lnTo>
                <a:lnTo>
                  <a:pt x="2128139" y="25400"/>
                </a:lnTo>
                <a:lnTo>
                  <a:pt x="2138362" y="25400"/>
                </a:lnTo>
                <a:lnTo>
                  <a:pt x="2141080" y="38100"/>
                </a:lnTo>
                <a:close/>
              </a:path>
              <a:path w="2160270" h="3175000">
                <a:moveTo>
                  <a:pt x="22021" y="50800"/>
                </a:moveTo>
                <a:lnTo>
                  <a:pt x="9550" y="50800"/>
                </a:lnTo>
                <a:lnTo>
                  <a:pt x="11671" y="38100"/>
                </a:lnTo>
                <a:lnTo>
                  <a:pt x="24396" y="38100"/>
                </a:lnTo>
                <a:lnTo>
                  <a:pt x="22021" y="50800"/>
                </a:lnTo>
                <a:close/>
              </a:path>
              <a:path w="2160270" h="3175000">
                <a:moveTo>
                  <a:pt x="2150821" y="50800"/>
                </a:moveTo>
                <a:lnTo>
                  <a:pt x="2138248" y="50800"/>
                </a:lnTo>
                <a:lnTo>
                  <a:pt x="2135873" y="38100"/>
                </a:lnTo>
                <a:lnTo>
                  <a:pt x="2148598" y="38100"/>
                </a:lnTo>
                <a:lnTo>
                  <a:pt x="2150821" y="50800"/>
                </a:lnTo>
                <a:close/>
              </a:path>
              <a:path w="2160270" h="3175000">
                <a:moveTo>
                  <a:pt x="14744" y="63500"/>
                </a:moveTo>
                <a:lnTo>
                  <a:pt x="4368" y="63500"/>
                </a:lnTo>
                <a:lnTo>
                  <a:pt x="5880" y="50800"/>
                </a:lnTo>
                <a:lnTo>
                  <a:pt x="16382" y="50800"/>
                </a:lnTo>
                <a:lnTo>
                  <a:pt x="14744" y="63500"/>
                </a:lnTo>
                <a:close/>
              </a:path>
              <a:path w="2160270" h="3175000">
                <a:moveTo>
                  <a:pt x="2155977" y="63500"/>
                </a:moveTo>
                <a:lnTo>
                  <a:pt x="2145525" y="63500"/>
                </a:lnTo>
                <a:lnTo>
                  <a:pt x="2143887" y="50800"/>
                </a:lnTo>
                <a:lnTo>
                  <a:pt x="2154466" y="50800"/>
                </a:lnTo>
                <a:lnTo>
                  <a:pt x="2155977" y="63500"/>
                </a:lnTo>
                <a:close/>
              </a:path>
              <a:path w="2160270" h="3175000">
                <a:moveTo>
                  <a:pt x="11264" y="76200"/>
                </a:moveTo>
                <a:lnTo>
                  <a:pt x="1981" y="76200"/>
                </a:lnTo>
                <a:lnTo>
                  <a:pt x="3060" y="63500"/>
                </a:lnTo>
                <a:lnTo>
                  <a:pt x="12280" y="63500"/>
                </a:lnTo>
                <a:lnTo>
                  <a:pt x="11264" y="76200"/>
                </a:lnTo>
                <a:close/>
              </a:path>
              <a:path w="2160270" h="3175000">
                <a:moveTo>
                  <a:pt x="2158339" y="76200"/>
                </a:moveTo>
                <a:lnTo>
                  <a:pt x="2149005" y="76200"/>
                </a:lnTo>
                <a:lnTo>
                  <a:pt x="2147989" y="63500"/>
                </a:lnTo>
                <a:lnTo>
                  <a:pt x="2157272" y="63500"/>
                </a:lnTo>
                <a:lnTo>
                  <a:pt x="2158339" y="76200"/>
                </a:lnTo>
                <a:close/>
              </a:path>
              <a:path w="2160270" h="3175000">
                <a:moveTo>
                  <a:pt x="9626" y="88900"/>
                </a:moveTo>
                <a:lnTo>
                  <a:pt x="114" y="88900"/>
                </a:lnTo>
                <a:lnTo>
                  <a:pt x="507" y="76200"/>
                </a:lnTo>
                <a:lnTo>
                  <a:pt x="9982" y="76200"/>
                </a:lnTo>
                <a:lnTo>
                  <a:pt x="9626" y="88900"/>
                </a:lnTo>
                <a:close/>
              </a:path>
              <a:path w="2160270" h="3175000">
                <a:moveTo>
                  <a:pt x="2160155" y="88900"/>
                </a:moveTo>
                <a:lnTo>
                  <a:pt x="2150643" y="88900"/>
                </a:lnTo>
                <a:lnTo>
                  <a:pt x="2150287" y="76200"/>
                </a:lnTo>
                <a:lnTo>
                  <a:pt x="2159787" y="76200"/>
                </a:lnTo>
                <a:lnTo>
                  <a:pt x="2160155" y="88900"/>
                </a:lnTo>
                <a:close/>
              </a:path>
              <a:path w="2160270" h="3175000">
                <a:moveTo>
                  <a:pt x="9639" y="3086100"/>
                </a:moveTo>
                <a:lnTo>
                  <a:pt x="114" y="3086100"/>
                </a:lnTo>
                <a:lnTo>
                  <a:pt x="0" y="88900"/>
                </a:lnTo>
                <a:lnTo>
                  <a:pt x="9525" y="88900"/>
                </a:lnTo>
                <a:lnTo>
                  <a:pt x="9639" y="3086100"/>
                </a:lnTo>
                <a:close/>
              </a:path>
              <a:path w="2160270" h="3175000">
                <a:moveTo>
                  <a:pt x="2160143" y="3086100"/>
                </a:moveTo>
                <a:lnTo>
                  <a:pt x="2150630" y="3086100"/>
                </a:lnTo>
                <a:lnTo>
                  <a:pt x="2150745" y="88900"/>
                </a:lnTo>
                <a:lnTo>
                  <a:pt x="2160270" y="88900"/>
                </a:lnTo>
                <a:lnTo>
                  <a:pt x="2160143" y="3086100"/>
                </a:lnTo>
                <a:close/>
              </a:path>
              <a:path w="2160270" h="3175000">
                <a:moveTo>
                  <a:pt x="11303" y="3098800"/>
                </a:moveTo>
                <a:lnTo>
                  <a:pt x="1930" y="3098800"/>
                </a:lnTo>
                <a:lnTo>
                  <a:pt x="1092" y="3086100"/>
                </a:lnTo>
                <a:lnTo>
                  <a:pt x="10502" y="3086100"/>
                </a:lnTo>
                <a:lnTo>
                  <a:pt x="11303" y="3098800"/>
                </a:lnTo>
                <a:close/>
              </a:path>
              <a:path w="2160270" h="3175000">
                <a:moveTo>
                  <a:pt x="2158288" y="3098800"/>
                </a:moveTo>
                <a:lnTo>
                  <a:pt x="2148967" y="3098800"/>
                </a:lnTo>
                <a:lnTo>
                  <a:pt x="2149767" y="3086100"/>
                </a:lnTo>
                <a:lnTo>
                  <a:pt x="2159139" y="3086100"/>
                </a:lnTo>
                <a:lnTo>
                  <a:pt x="2158288" y="3098800"/>
                </a:lnTo>
                <a:close/>
              </a:path>
              <a:path w="2160270" h="3175000">
                <a:moveTo>
                  <a:pt x="14820" y="3111500"/>
                </a:moveTo>
                <a:lnTo>
                  <a:pt x="5803" y="3111500"/>
                </a:lnTo>
                <a:lnTo>
                  <a:pt x="4292" y="3098800"/>
                </a:lnTo>
                <a:lnTo>
                  <a:pt x="13385" y="3098800"/>
                </a:lnTo>
                <a:lnTo>
                  <a:pt x="14820" y="3111500"/>
                </a:lnTo>
                <a:close/>
              </a:path>
              <a:path w="2160270" h="3175000">
                <a:moveTo>
                  <a:pt x="2154389" y="3111500"/>
                </a:moveTo>
                <a:lnTo>
                  <a:pt x="2145449" y="3111500"/>
                </a:lnTo>
                <a:lnTo>
                  <a:pt x="2146884" y="3098800"/>
                </a:lnTo>
                <a:lnTo>
                  <a:pt x="2155901" y="3098800"/>
                </a:lnTo>
                <a:lnTo>
                  <a:pt x="2154389" y="3111500"/>
                </a:lnTo>
                <a:close/>
              </a:path>
              <a:path w="2160270" h="3175000">
                <a:moveTo>
                  <a:pt x="22136" y="3124200"/>
                </a:moveTo>
                <a:lnTo>
                  <a:pt x="11671" y="3124200"/>
                </a:lnTo>
                <a:lnTo>
                  <a:pt x="9448" y="3111500"/>
                </a:lnTo>
                <a:lnTo>
                  <a:pt x="19939" y="3111500"/>
                </a:lnTo>
                <a:lnTo>
                  <a:pt x="22136" y="3124200"/>
                </a:lnTo>
                <a:close/>
              </a:path>
              <a:path w="2160270" h="3175000">
                <a:moveTo>
                  <a:pt x="2148598" y="3124200"/>
                </a:moveTo>
                <a:lnTo>
                  <a:pt x="2138133" y="3124200"/>
                </a:lnTo>
                <a:lnTo>
                  <a:pt x="2140331" y="3111500"/>
                </a:lnTo>
                <a:lnTo>
                  <a:pt x="2150719" y="3111500"/>
                </a:lnTo>
                <a:lnTo>
                  <a:pt x="2148598" y="3124200"/>
                </a:lnTo>
                <a:close/>
              </a:path>
              <a:path w="2160270" h="3175000">
                <a:moveTo>
                  <a:pt x="29400" y="3136900"/>
                </a:moveTo>
                <a:lnTo>
                  <a:pt x="19189" y="3136900"/>
                </a:lnTo>
                <a:lnTo>
                  <a:pt x="16382" y="3124200"/>
                </a:lnTo>
                <a:lnTo>
                  <a:pt x="26682" y="3124200"/>
                </a:lnTo>
                <a:lnTo>
                  <a:pt x="29400" y="3136900"/>
                </a:lnTo>
                <a:close/>
              </a:path>
              <a:path w="2160270" h="3175000">
                <a:moveTo>
                  <a:pt x="2141080" y="3136900"/>
                </a:moveTo>
                <a:lnTo>
                  <a:pt x="2130869" y="3136900"/>
                </a:lnTo>
                <a:lnTo>
                  <a:pt x="2133587" y="3124200"/>
                </a:lnTo>
                <a:lnTo>
                  <a:pt x="2143760" y="3124200"/>
                </a:lnTo>
                <a:lnTo>
                  <a:pt x="2141080" y="3136900"/>
                </a:lnTo>
                <a:close/>
              </a:path>
              <a:path w="2160270" h="3175000">
                <a:moveTo>
                  <a:pt x="44450" y="3149600"/>
                </a:moveTo>
                <a:lnTo>
                  <a:pt x="28105" y="3149600"/>
                </a:lnTo>
                <a:lnTo>
                  <a:pt x="24930" y="3136900"/>
                </a:lnTo>
                <a:lnTo>
                  <a:pt x="40995" y="3136900"/>
                </a:lnTo>
                <a:lnTo>
                  <a:pt x="44450" y="3149600"/>
                </a:lnTo>
                <a:close/>
              </a:path>
              <a:path w="2160270" h="3175000">
                <a:moveTo>
                  <a:pt x="2131999" y="3149600"/>
                </a:moveTo>
                <a:lnTo>
                  <a:pt x="2115820" y="3149600"/>
                </a:lnTo>
                <a:lnTo>
                  <a:pt x="2119274" y="3136900"/>
                </a:lnTo>
                <a:lnTo>
                  <a:pt x="2135187" y="3136900"/>
                </a:lnTo>
                <a:lnTo>
                  <a:pt x="2131999" y="3149600"/>
                </a:lnTo>
                <a:close/>
              </a:path>
              <a:path w="2160270" h="3175000">
                <a:moveTo>
                  <a:pt x="66535" y="3162300"/>
                </a:moveTo>
                <a:lnTo>
                  <a:pt x="46228" y="3162300"/>
                </a:lnTo>
                <a:lnTo>
                  <a:pt x="42329" y="3149600"/>
                </a:lnTo>
                <a:lnTo>
                  <a:pt x="62382" y="3149600"/>
                </a:lnTo>
                <a:lnTo>
                  <a:pt x="66535" y="3162300"/>
                </a:lnTo>
                <a:close/>
              </a:path>
              <a:path w="2160270" h="3175000">
                <a:moveTo>
                  <a:pt x="2114042" y="3162300"/>
                </a:moveTo>
                <a:lnTo>
                  <a:pt x="2093734" y="3162300"/>
                </a:lnTo>
                <a:lnTo>
                  <a:pt x="2097887" y="3149600"/>
                </a:lnTo>
                <a:lnTo>
                  <a:pt x="2117750" y="3149600"/>
                </a:lnTo>
                <a:lnTo>
                  <a:pt x="2114042" y="3162300"/>
                </a:lnTo>
                <a:close/>
              </a:path>
              <a:path w="2160270" h="3175000">
                <a:moveTo>
                  <a:pt x="2087956" y="3175000"/>
                </a:moveTo>
                <a:lnTo>
                  <a:pt x="72085" y="3175000"/>
                </a:lnTo>
                <a:lnTo>
                  <a:pt x="67513" y="3162300"/>
                </a:lnTo>
                <a:lnTo>
                  <a:pt x="2092528" y="3162300"/>
                </a:lnTo>
                <a:lnTo>
                  <a:pt x="2087956" y="3175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10" name="object 10"/>
          <p:cNvSpPr/>
          <p:nvPr/>
        </p:nvSpPr>
        <p:spPr>
          <a:xfrm>
            <a:off x="3386657" y="1994595"/>
            <a:ext cx="5415348" cy="281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" name="object 11"/>
          <p:cNvSpPr/>
          <p:nvPr/>
        </p:nvSpPr>
        <p:spPr>
          <a:xfrm>
            <a:off x="3352419" y="1924430"/>
            <a:ext cx="5505450" cy="3086100"/>
          </a:xfrm>
          <a:custGeom>
            <a:avLst/>
            <a:gdLst/>
            <a:ahLst/>
            <a:cxnLst/>
            <a:rect l="l" t="t" r="r" b="b"/>
            <a:pathLst>
              <a:path w="5505450" h="3086100">
                <a:moveTo>
                  <a:pt x="71577" y="12700"/>
                </a:moveTo>
                <a:lnTo>
                  <a:pt x="47269" y="12700"/>
                </a:lnTo>
                <a:lnTo>
                  <a:pt x="51384" y="0"/>
                </a:lnTo>
                <a:lnTo>
                  <a:pt x="75996" y="0"/>
                </a:lnTo>
                <a:lnTo>
                  <a:pt x="71577" y="12700"/>
                </a:lnTo>
                <a:close/>
              </a:path>
              <a:path w="5505450" h="3086100">
                <a:moveTo>
                  <a:pt x="5458371" y="12700"/>
                </a:moveTo>
                <a:lnTo>
                  <a:pt x="5433872" y="12700"/>
                </a:lnTo>
                <a:lnTo>
                  <a:pt x="5429453" y="0"/>
                </a:lnTo>
                <a:lnTo>
                  <a:pt x="5454269" y="0"/>
                </a:lnTo>
                <a:lnTo>
                  <a:pt x="5458371" y="12700"/>
                </a:lnTo>
                <a:close/>
              </a:path>
              <a:path w="5505450" h="3086100">
                <a:moveTo>
                  <a:pt x="44970" y="25400"/>
                </a:moveTo>
                <a:lnTo>
                  <a:pt x="28778" y="25400"/>
                </a:lnTo>
                <a:lnTo>
                  <a:pt x="32181" y="12700"/>
                </a:lnTo>
                <a:lnTo>
                  <a:pt x="48628" y="12700"/>
                </a:lnTo>
                <a:lnTo>
                  <a:pt x="44970" y="25400"/>
                </a:lnTo>
                <a:close/>
              </a:path>
              <a:path w="5505450" h="3086100">
                <a:moveTo>
                  <a:pt x="5473433" y="25400"/>
                </a:moveTo>
                <a:lnTo>
                  <a:pt x="5460479" y="25400"/>
                </a:lnTo>
                <a:lnTo>
                  <a:pt x="5456821" y="12700"/>
                </a:lnTo>
                <a:lnTo>
                  <a:pt x="5469877" y="12700"/>
                </a:lnTo>
                <a:lnTo>
                  <a:pt x="5473433" y="25400"/>
                </a:lnTo>
                <a:close/>
              </a:path>
              <a:path w="5505450" h="3086100">
                <a:moveTo>
                  <a:pt x="32423" y="38100"/>
                </a:moveTo>
                <a:lnTo>
                  <a:pt x="19545" y="38100"/>
                </a:lnTo>
                <a:lnTo>
                  <a:pt x="22453" y="25400"/>
                </a:lnTo>
                <a:lnTo>
                  <a:pt x="35509" y="25400"/>
                </a:lnTo>
                <a:lnTo>
                  <a:pt x="32423" y="38100"/>
                </a:lnTo>
                <a:close/>
              </a:path>
              <a:path w="5505450" h="3086100">
                <a:moveTo>
                  <a:pt x="5486044" y="38100"/>
                </a:moveTo>
                <a:lnTo>
                  <a:pt x="5473026" y="38100"/>
                </a:lnTo>
                <a:lnTo>
                  <a:pt x="5469940" y="25400"/>
                </a:lnTo>
                <a:lnTo>
                  <a:pt x="5483148" y="25400"/>
                </a:lnTo>
                <a:lnTo>
                  <a:pt x="5486044" y="38100"/>
                </a:lnTo>
                <a:close/>
              </a:path>
              <a:path w="5505450" h="3086100">
                <a:moveTo>
                  <a:pt x="22275" y="50800"/>
                </a:moveTo>
                <a:lnTo>
                  <a:pt x="11887" y="50800"/>
                </a:lnTo>
                <a:lnTo>
                  <a:pt x="14249" y="38100"/>
                </a:lnTo>
                <a:lnTo>
                  <a:pt x="24701" y="38100"/>
                </a:lnTo>
                <a:lnTo>
                  <a:pt x="22275" y="50800"/>
                </a:lnTo>
                <a:close/>
              </a:path>
              <a:path w="5505450" h="3086100">
                <a:moveTo>
                  <a:pt x="5493677" y="50800"/>
                </a:moveTo>
                <a:lnTo>
                  <a:pt x="5483174" y="50800"/>
                </a:lnTo>
                <a:lnTo>
                  <a:pt x="5480748" y="38100"/>
                </a:lnTo>
                <a:lnTo>
                  <a:pt x="5491200" y="38100"/>
                </a:lnTo>
                <a:lnTo>
                  <a:pt x="5493677" y="50800"/>
                </a:lnTo>
                <a:close/>
              </a:path>
              <a:path w="5505450" h="3086100">
                <a:moveTo>
                  <a:pt x="14846" y="63500"/>
                </a:moveTo>
                <a:lnTo>
                  <a:pt x="5994" y="63500"/>
                </a:lnTo>
                <a:lnTo>
                  <a:pt x="7746" y="50800"/>
                </a:lnTo>
                <a:lnTo>
                  <a:pt x="16522" y="50800"/>
                </a:lnTo>
                <a:lnTo>
                  <a:pt x="14846" y="63500"/>
                </a:lnTo>
                <a:close/>
              </a:path>
              <a:path w="5505450" h="3086100">
                <a:moveTo>
                  <a:pt x="16433" y="63500"/>
                </a:moveTo>
                <a:lnTo>
                  <a:pt x="16522" y="50800"/>
                </a:lnTo>
                <a:lnTo>
                  <a:pt x="18300" y="50800"/>
                </a:lnTo>
                <a:lnTo>
                  <a:pt x="16433" y="63500"/>
                </a:lnTo>
                <a:close/>
              </a:path>
              <a:path w="5505450" h="3086100">
                <a:moveTo>
                  <a:pt x="5489016" y="63500"/>
                </a:moveTo>
                <a:lnTo>
                  <a:pt x="5487149" y="50800"/>
                </a:lnTo>
                <a:lnTo>
                  <a:pt x="5488927" y="50800"/>
                </a:lnTo>
                <a:lnTo>
                  <a:pt x="5489016" y="63500"/>
                </a:lnTo>
                <a:close/>
              </a:path>
              <a:path w="5505450" h="3086100">
                <a:moveTo>
                  <a:pt x="5499544" y="63500"/>
                </a:moveTo>
                <a:lnTo>
                  <a:pt x="5490603" y="63500"/>
                </a:lnTo>
                <a:lnTo>
                  <a:pt x="5488927" y="50800"/>
                </a:lnTo>
                <a:lnTo>
                  <a:pt x="5497791" y="50800"/>
                </a:lnTo>
                <a:lnTo>
                  <a:pt x="5499544" y="63500"/>
                </a:lnTo>
                <a:close/>
              </a:path>
              <a:path w="5505450" h="3086100">
                <a:moveTo>
                  <a:pt x="11290" y="76200"/>
                </a:moveTo>
                <a:lnTo>
                  <a:pt x="2019" y="76200"/>
                </a:lnTo>
                <a:lnTo>
                  <a:pt x="3111" y="63500"/>
                </a:lnTo>
                <a:lnTo>
                  <a:pt x="12331" y="63500"/>
                </a:lnTo>
                <a:lnTo>
                  <a:pt x="11290" y="76200"/>
                </a:lnTo>
                <a:close/>
              </a:path>
              <a:path w="5505450" h="3086100">
                <a:moveTo>
                  <a:pt x="5503481" y="76200"/>
                </a:moveTo>
                <a:lnTo>
                  <a:pt x="5494159" y="76200"/>
                </a:lnTo>
                <a:lnTo>
                  <a:pt x="5493118" y="63500"/>
                </a:lnTo>
                <a:lnTo>
                  <a:pt x="5502338" y="63500"/>
                </a:lnTo>
                <a:lnTo>
                  <a:pt x="5503481" y="76200"/>
                </a:lnTo>
                <a:close/>
              </a:path>
              <a:path w="5505450" h="3086100">
                <a:moveTo>
                  <a:pt x="9626" y="88900"/>
                </a:moveTo>
                <a:lnTo>
                  <a:pt x="126" y="88900"/>
                </a:lnTo>
                <a:lnTo>
                  <a:pt x="520" y="76200"/>
                </a:lnTo>
                <a:lnTo>
                  <a:pt x="9994" y="76200"/>
                </a:lnTo>
                <a:lnTo>
                  <a:pt x="9626" y="88900"/>
                </a:lnTo>
                <a:close/>
              </a:path>
              <a:path w="5505450" h="3086100">
                <a:moveTo>
                  <a:pt x="9969" y="88900"/>
                </a:moveTo>
                <a:lnTo>
                  <a:pt x="9994" y="76200"/>
                </a:lnTo>
                <a:lnTo>
                  <a:pt x="10553" y="76200"/>
                </a:lnTo>
                <a:lnTo>
                  <a:pt x="9969" y="88900"/>
                </a:lnTo>
                <a:close/>
              </a:path>
              <a:path w="5505450" h="3086100">
                <a:moveTo>
                  <a:pt x="5495480" y="88900"/>
                </a:moveTo>
                <a:lnTo>
                  <a:pt x="5494883" y="76200"/>
                </a:lnTo>
                <a:lnTo>
                  <a:pt x="5495455" y="76200"/>
                </a:lnTo>
                <a:lnTo>
                  <a:pt x="5495480" y="88900"/>
                </a:lnTo>
                <a:close/>
              </a:path>
              <a:path w="5505450" h="3086100">
                <a:moveTo>
                  <a:pt x="5505323" y="88900"/>
                </a:moveTo>
                <a:lnTo>
                  <a:pt x="5495823" y="88900"/>
                </a:lnTo>
                <a:lnTo>
                  <a:pt x="5495455" y="76200"/>
                </a:lnTo>
                <a:lnTo>
                  <a:pt x="5504954" y="76200"/>
                </a:lnTo>
                <a:lnTo>
                  <a:pt x="5505323" y="88900"/>
                </a:lnTo>
                <a:close/>
              </a:path>
              <a:path w="5505450" h="3086100">
                <a:moveTo>
                  <a:pt x="9639" y="2997199"/>
                </a:moveTo>
                <a:lnTo>
                  <a:pt x="126" y="2997199"/>
                </a:lnTo>
                <a:lnTo>
                  <a:pt x="0" y="88900"/>
                </a:lnTo>
                <a:lnTo>
                  <a:pt x="9525" y="88900"/>
                </a:lnTo>
                <a:lnTo>
                  <a:pt x="9639" y="2997199"/>
                </a:lnTo>
                <a:close/>
              </a:path>
              <a:path w="5505450" h="3086100">
                <a:moveTo>
                  <a:pt x="5505310" y="2997199"/>
                </a:moveTo>
                <a:lnTo>
                  <a:pt x="5495810" y="2997199"/>
                </a:lnTo>
                <a:lnTo>
                  <a:pt x="5495925" y="88900"/>
                </a:lnTo>
                <a:lnTo>
                  <a:pt x="5505450" y="88900"/>
                </a:lnTo>
                <a:lnTo>
                  <a:pt x="5505450" y="2984499"/>
                </a:lnTo>
                <a:lnTo>
                  <a:pt x="5505310" y="2997199"/>
                </a:lnTo>
                <a:close/>
              </a:path>
              <a:path w="5505450" h="3086100">
                <a:moveTo>
                  <a:pt x="11341" y="3009899"/>
                </a:moveTo>
                <a:lnTo>
                  <a:pt x="1968" y="3009899"/>
                </a:lnTo>
                <a:lnTo>
                  <a:pt x="1104" y="2997199"/>
                </a:lnTo>
                <a:lnTo>
                  <a:pt x="10528" y="2997199"/>
                </a:lnTo>
                <a:lnTo>
                  <a:pt x="11341" y="3009899"/>
                </a:lnTo>
                <a:close/>
              </a:path>
              <a:path w="5505450" h="3086100">
                <a:moveTo>
                  <a:pt x="5503430" y="3009899"/>
                </a:moveTo>
                <a:lnTo>
                  <a:pt x="5494108" y="3009899"/>
                </a:lnTo>
                <a:lnTo>
                  <a:pt x="5494921" y="2997199"/>
                </a:lnTo>
                <a:lnTo>
                  <a:pt x="5504307" y="2997199"/>
                </a:lnTo>
                <a:lnTo>
                  <a:pt x="5503430" y="3009899"/>
                </a:lnTo>
                <a:close/>
              </a:path>
              <a:path w="5505450" h="3086100">
                <a:moveTo>
                  <a:pt x="14935" y="3022599"/>
                </a:moveTo>
                <a:lnTo>
                  <a:pt x="5905" y="3022599"/>
                </a:lnTo>
                <a:lnTo>
                  <a:pt x="4368" y="3009899"/>
                </a:lnTo>
                <a:lnTo>
                  <a:pt x="13461" y="3009899"/>
                </a:lnTo>
                <a:lnTo>
                  <a:pt x="14935" y="3022599"/>
                </a:lnTo>
                <a:close/>
              </a:path>
              <a:path w="5505450" h="3086100">
                <a:moveTo>
                  <a:pt x="5501005" y="3022599"/>
                </a:moveTo>
                <a:lnTo>
                  <a:pt x="5490514" y="3022599"/>
                </a:lnTo>
                <a:lnTo>
                  <a:pt x="5491987" y="3009899"/>
                </a:lnTo>
                <a:lnTo>
                  <a:pt x="5502338" y="3009899"/>
                </a:lnTo>
                <a:lnTo>
                  <a:pt x="5501005" y="3022599"/>
                </a:lnTo>
                <a:close/>
              </a:path>
              <a:path w="5505450" h="3086100">
                <a:moveTo>
                  <a:pt x="20256" y="3035299"/>
                </a:moveTo>
                <a:lnTo>
                  <a:pt x="9613" y="3035299"/>
                </a:lnTo>
                <a:lnTo>
                  <a:pt x="7658" y="3022599"/>
                </a:lnTo>
                <a:lnTo>
                  <a:pt x="18199" y="3022599"/>
                </a:lnTo>
                <a:lnTo>
                  <a:pt x="20256" y="3035299"/>
                </a:lnTo>
                <a:close/>
              </a:path>
              <a:path w="5505450" h="3086100">
                <a:moveTo>
                  <a:pt x="5495734" y="3035299"/>
                </a:moveTo>
                <a:lnTo>
                  <a:pt x="5485193" y="3035299"/>
                </a:lnTo>
                <a:lnTo>
                  <a:pt x="5487250" y="3022599"/>
                </a:lnTo>
                <a:lnTo>
                  <a:pt x="5497703" y="3022599"/>
                </a:lnTo>
                <a:lnTo>
                  <a:pt x="5495734" y="3035299"/>
                </a:lnTo>
                <a:close/>
              </a:path>
              <a:path w="5505450" h="3086100">
                <a:moveTo>
                  <a:pt x="29794" y="3047999"/>
                </a:moveTo>
                <a:lnTo>
                  <a:pt x="16675" y="3047999"/>
                </a:lnTo>
                <a:lnTo>
                  <a:pt x="14249" y="3035299"/>
                </a:lnTo>
                <a:lnTo>
                  <a:pt x="27025" y="3035299"/>
                </a:lnTo>
                <a:lnTo>
                  <a:pt x="29794" y="3047999"/>
                </a:lnTo>
                <a:close/>
              </a:path>
              <a:path w="5505450" h="3086100">
                <a:moveTo>
                  <a:pt x="5488647" y="3047999"/>
                </a:moveTo>
                <a:lnTo>
                  <a:pt x="5475655" y="3047999"/>
                </a:lnTo>
                <a:lnTo>
                  <a:pt x="5478424" y="3035299"/>
                </a:lnTo>
                <a:lnTo>
                  <a:pt x="5491200" y="3035299"/>
                </a:lnTo>
                <a:lnTo>
                  <a:pt x="5488647" y="3047999"/>
                </a:lnTo>
                <a:close/>
              </a:path>
              <a:path w="5505450" h="3086100">
                <a:moveTo>
                  <a:pt x="41808" y="3060699"/>
                </a:moveTo>
                <a:lnTo>
                  <a:pt x="28778" y="3060699"/>
                </a:lnTo>
                <a:lnTo>
                  <a:pt x="25387" y="3047999"/>
                </a:lnTo>
                <a:lnTo>
                  <a:pt x="38417" y="3047999"/>
                </a:lnTo>
                <a:lnTo>
                  <a:pt x="41808" y="3060699"/>
                </a:lnTo>
                <a:close/>
              </a:path>
              <a:path w="5505450" h="3086100">
                <a:moveTo>
                  <a:pt x="5476671" y="3060699"/>
                </a:moveTo>
                <a:lnTo>
                  <a:pt x="5463641" y="3060699"/>
                </a:lnTo>
                <a:lnTo>
                  <a:pt x="5467032" y="3047999"/>
                </a:lnTo>
                <a:lnTo>
                  <a:pt x="5479910" y="3047999"/>
                </a:lnTo>
                <a:lnTo>
                  <a:pt x="5476671" y="3060699"/>
                </a:lnTo>
                <a:close/>
              </a:path>
              <a:path w="5505450" h="3086100">
                <a:moveTo>
                  <a:pt x="63665" y="3073399"/>
                </a:moveTo>
                <a:lnTo>
                  <a:pt x="43294" y="3073399"/>
                </a:lnTo>
                <a:lnTo>
                  <a:pt x="39268" y="3060699"/>
                </a:lnTo>
                <a:lnTo>
                  <a:pt x="59537" y="3060699"/>
                </a:lnTo>
                <a:lnTo>
                  <a:pt x="63665" y="3073399"/>
                </a:lnTo>
                <a:close/>
              </a:path>
              <a:path w="5505450" h="3086100">
                <a:moveTo>
                  <a:pt x="5462155" y="3073399"/>
                </a:moveTo>
                <a:lnTo>
                  <a:pt x="5441784" y="3073399"/>
                </a:lnTo>
                <a:lnTo>
                  <a:pt x="5445912" y="3060699"/>
                </a:lnTo>
                <a:lnTo>
                  <a:pt x="5466003" y="3060699"/>
                </a:lnTo>
                <a:lnTo>
                  <a:pt x="5462155" y="3073399"/>
                </a:lnTo>
                <a:close/>
              </a:path>
              <a:path w="5505450" h="3086100">
                <a:moveTo>
                  <a:pt x="5436476" y="3086099"/>
                </a:moveTo>
                <a:lnTo>
                  <a:pt x="68745" y="3086099"/>
                </a:lnTo>
                <a:lnTo>
                  <a:pt x="64185" y="3073399"/>
                </a:lnTo>
                <a:lnTo>
                  <a:pt x="5441035" y="3073399"/>
                </a:lnTo>
                <a:lnTo>
                  <a:pt x="5436476" y="308609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/>
        </p:nvSpPr>
        <p:spPr>
          <a:xfrm>
            <a:off x="4253484" y="4207764"/>
            <a:ext cx="879475" cy="218440"/>
          </a:xfrm>
          <a:custGeom>
            <a:avLst/>
            <a:gdLst/>
            <a:ahLst/>
            <a:cxnLst/>
            <a:rect l="l" t="t" r="r" b="b"/>
            <a:pathLst>
              <a:path w="879475" h="218439">
                <a:moveTo>
                  <a:pt x="0" y="0"/>
                </a:moveTo>
                <a:lnTo>
                  <a:pt x="879348" y="0"/>
                </a:lnTo>
                <a:lnTo>
                  <a:pt x="879348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13" name="object 13"/>
          <p:cNvSpPr txBox="1"/>
          <p:nvPr/>
        </p:nvSpPr>
        <p:spPr>
          <a:xfrm>
            <a:off x="4331970" y="2977514"/>
            <a:ext cx="92456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Coo</a:t>
            </a:r>
            <a:r>
              <a:rPr sz="650" spc="-5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5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Salon（</a:t>
            </a: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徐家汇店）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3484" y="3249167"/>
            <a:ext cx="879475" cy="218440"/>
          </a:xfrm>
          <a:prstGeom prst="rect">
            <a:avLst/>
          </a:prstGeom>
          <a:solidFill>
            <a:srgbClr val="FBF9F9"/>
          </a:solidFill>
        </p:spPr>
        <p:txBody>
          <a:bodyPr vert="horz" wrap="square" lIns="0" tIns="85725" rIns="0" bIns="0" rtlCol="0">
            <a:spAutoFit/>
          </a:bodyPr>
          <a:p>
            <a:pPr marL="90805">
              <a:lnSpc>
                <a:spcPct val="100000"/>
              </a:lnSpc>
              <a:spcBef>
                <a:spcPts val="675"/>
              </a:spcBef>
            </a:pPr>
            <a:r>
              <a:rPr sz="65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Mivi·</a:t>
            </a: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皮肤管理公馆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3484" y="3558540"/>
            <a:ext cx="879475" cy="219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6360" rIns="0" bIns="0" rtlCol="0">
            <a:spAutoFit/>
          </a:bodyPr>
          <a:p>
            <a:pPr marL="90170">
              <a:lnSpc>
                <a:spcPct val="100000"/>
              </a:lnSpc>
              <a:spcBef>
                <a:spcPts val="680"/>
              </a:spcBef>
            </a:pP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蕴</a:t>
            </a:r>
            <a:r>
              <a:rPr sz="65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Spa</a:t>
            </a: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美容纤体养生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3484" y="3902964"/>
            <a:ext cx="879475" cy="219710"/>
          </a:xfrm>
          <a:prstGeom prst="rect">
            <a:avLst/>
          </a:prstGeom>
          <a:solidFill>
            <a:srgbClr val="FBF9F9"/>
          </a:solidFill>
        </p:spPr>
        <p:txBody>
          <a:bodyPr vert="horz" wrap="square" lIns="0" tIns="85725" rIns="0" bIns="0" rtlCol="0">
            <a:spAutoFit/>
          </a:bodyPr>
          <a:p>
            <a:pPr marL="90170">
              <a:lnSpc>
                <a:spcPct val="100000"/>
              </a:lnSpc>
              <a:spcBef>
                <a:spcPts val="675"/>
              </a:spcBef>
            </a:pP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Hi！造型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1334" y="4280534"/>
            <a:ext cx="86360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Tom造型（金桥）分店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53484" y="4552188"/>
            <a:ext cx="879475" cy="218440"/>
          </a:xfrm>
          <a:prstGeom prst="rect">
            <a:avLst/>
          </a:prstGeom>
          <a:solidFill>
            <a:srgbClr val="FBF9F9"/>
          </a:solidFill>
        </p:spPr>
        <p:txBody>
          <a:bodyPr vert="horz" wrap="square" lIns="0" tIns="84455" rIns="0" bIns="0" rtlCol="0">
            <a:spAutoFit/>
          </a:bodyPr>
          <a:p>
            <a:pPr marL="90170">
              <a:lnSpc>
                <a:spcPct val="100000"/>
              </a:lnSpc>
              <a:spcBef>
                <a:spcPts val="665"/>
              </a:spcBef>
            </a:pPr>
            <a:r>
              <a:rPr sz="65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Miss</a:t>
            </a:r>
            <a:r>
              <a:rPr sz="650" spc="-2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5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wu</a:t>
            </a:r>
            <a:r>
              <a:rPr sz="65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美甲美睫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8434" y="474344"/>
            <a:ext cx="3391535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支持绑定品牌使用人银行账户进行扣</a:t>
            </a:r>
            <a:r>
              <a:rPr sz="14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endParaRPr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A4A4A"/>
              </a:buClr>
              <a:buFont typeface="΢"/>
              <a:buAutoNum type="arabicPeriod"/>
            </a:pPr>
            <a:endParaRPr sz="14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支持日、周、月定时扣</a:t>
            </a:r>
            <a:r>
              <a:rPr sz="14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endParaRPr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A4A4A"/>
              </a:buClr>
              <a:buFont typeface="΢"/>
              <a:buAutoNum type="arabicPeriod"/>
            </a:pPr>
            <a:endParaRPr sz="14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支持按比例、固定金额收</a:t>
            </a:r>
            <a:r>
              <a:rPr sz="1400" spc="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endParaRPr sz="1400" spc="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1832" y="707136"/>
            <a:ext cx="688975" cy="536575"/>
          </a:xfrm>
          <a:custGeom>
            <a:avLst/>
            <a:gdLst/>
            <a:ahLst/>
            <a:cxnLst/>
            <a:rect l="l" t="t" r="r" b="b"/>
            <a:pathLst>
              <a:path w="688975" h="536575">
                <a:moveTo>
                  <a:pt x="554736" y="536447"/>
                </a:moveTo>
                <a:lnTo>
                  <a:pt x="134112" y="536447"/>
                </a:lnTo>
                <a:lnTo>
                  <a:pt x="0" y="268223"/>
                </a:lnTo>
                <a:lnTo>
                  <a:pt x="134112" y="0"/>
                </a:lnTo>
                <a:lnTo>
                  <a:pt x="554736" y="0"/>
                </a:lnTo>
                <a:lnTo>
                  <a:pt x="688848" y="268223"/>
                </a:lnTo>
                <a:lnTo>
                  <a:pt x="554736" y="53644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p/>
        </p:txBody>
      </p:sp>
      <p:sp>
        <p:nvSpPr>
          <p:cNvPr id="21" name="object 21"/>
          <p:cNvSpPr/>
          <p:nvPr/>
        </p:nvSpPr>
        <p:spPr>
          <a:xfrm>
            <a:off x="1054608" y="757427"/>
            <a:ext cx="566928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6764" y="760095"/>
            <a:ext cx="2692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让品牌费收取不再繁琐</a:t>
            </a:r>
            <a:endParaRPr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武汉利楚商务服务有限公司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官方网址：http://www.lcsw.cn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2229" y="2236276"/>
            <a:ext cx="2375404" cy="1340899"/>
            <a:chOff x="5595148" y="2325338"/>
            <a:chExt cx="2375404" cy="1340899"/>
          </a:xfrm>
        </p:grpSpPr>
        <p:sp>
          <p:nvSpPr>
            <p:cNvPr id="10" name="文本框 9"/>
            <p:cNvSpPr txBox="1"/>
            <p:nvPr/>
          </p:nvSpPr>
          <p:spPr>
            <a:xfrm>
              <a:off x="7095127" y="3452147"/>
              <a:ext cx="858660" cy="21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扫呗</a:t>
              </a:r>
              <a:r>
                <a:rPr lang="en-US" altLang="zh-CN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APP</a:t>
              </a:r>
              <a:endPara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7" name="图片 6" descr="商户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595148" y="2325338"/>
              <a:ext cx="1129150" cy="109546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798668" y="3446200"/>
              <a:ext cx="1092297" cy="20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扫呗商户服务</a:t>
              </a:r>
              <a:endPara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147" y="2338845"/>
              <a:ext cx="1092405" cy="1093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商户管理平台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/>
        </p:nvSpPr>
        <p:spPr>
          <a:xfrm>
            <a:off x="5692775" y="1398955"/>
            <a:ext cx="2505075" cy="288290"/>
          </a:xfrm>
          <a:custGeom>
            <a:avLst/>
            <a:gdLst/>
            <a:ahLst/>
            <a:cxnLst/>
            <a:rect l="l" t="t" r="r" b="b"/>
            <a:pathLst>
              <a:path w="2505075" h="288289">
                <a:moveTo>
                  <a:pt x="2121277" y="283895"/>
                </a:moveTo>
                <a:lnTo>
                  <a:pt x="1995004" y="283895"/>
                </a:lnTo>
                <a:lnTo>
                  <a:pt x="2066055" y="282607"/>
                </a:lnTo>
                <a:lnTo>
                  <a:pt x="2133903" y="278860"/>
                </a:lnTo>
                <a:lnTo>
                  <a:pt x="2197836" y="272830"/>
                </a:lnTo>
                <a:lnTo>
                  <a:pt x="2257144" y="264695"/>
                </a:lnTo>
                <a:lnTo>
                  <a:pt x="2311114" y="254631"/>
                </a:lnTo>
                <a:lnTo>
                  <a:pt x="2359035" y="242814"/>
                </a:lnTo>
                <a:lnTo>
                  <a:pt x="2400195" y="229422"/>
                </a:lnTo>
                <a:lnTo>
                  <a:pt x="2459385" y="198616"/>
                </a:lnTo>
                <a:lnTo>
                  <a:pt x="2482989" y="163626"/>
                </a:lnTo>
                <a:lnTo>
                  <a:pt x="2482989" y="162229"/>
                </a:lnTo>
                <a:lnTo>
                  <a:pt x="2443518" y="113453"/>
                </a:lnTo>
                <a:lnTo>
                  <a:pt x="2398218" y="92408"/>
                </a:lnTo>
                <a:lnTo>
                  <a:pt x="2339467" y="74117"/>
                </a:lnTo>
                <a:lnTo>
                  <a:pt x="2297789" y="65579"/>
                </a:lnTo>
                <a:lnTo>
                  <a:pt x="2252973" y="58018"/>
                </a:lnTo>
                <a:lnTo>
                  <a:pt x="2205396" y="51558"/>
                </a:lnTo>
                <a:lnTo>
                  <a:pt x="2155434" y="46320"/>
                </a:lnTo>
                <a:lnTo>
                  <a:pt x="2103464" y="42427"/>
                </a:lnTo>
                <a:lnTo>
                  <a:pt x="2049862" y="40002"/>
                </a:lnTo>
                <a:lnTo>
                  <a:pt x="1995004" y="39166"/>
                </a:lnTo>
                <a:lnTo>
                  <a:pt x="660222" y="39166"/>
                </a:lnTo>
                <a:lnTo>
                  <a:pt x="546092" y="37476"/>
                </a:lnTo>
                <a:lnTo>
                  <a:pt x="356365" y="32128"/>
                </a:lnTo>
                <a:lnTo>
                  <a:pt x="279395" y="28754"/>
                </a:lnTo>
                <a:lnTo>
                  <a:pt x="213370" y="25097"/>
                </a:lnTo>
                <a:lnTo>
                  <a:pt x="157812" y="21312"/>
                </a:lnTo>
                <a:lnTo>
                  <a:pt x="111828" y="17526"/>
                </a:lnTo>
                <a:lnTo>
                  <a:pt x="46042" y="10532"/>
                </a:lnTo>
                <a:lnTo>
                  <a:pt x="2534" y="3601"/>
                </a:lnTo>
                <a:lnTo>
                  <a:pt x="0" y="2806"/>
                </a:lnTo>
                <a:lnTo>
                  <a:pt x="14350" y="0"/>
                </a:lnTo>
                <a:lnTo>
                  <a:pt x="14350" y="1396"/>
                </a:lnTo>
                <a:lnTo>
                  <a:pt x="21526" y="1396"/>
                </a:lnTo>
                <a:lnTo>
                  <a:pt x="28701" y="2806"/>
                </a:lnTo>
                <a:lnTo>
                  <a:pt x="35877" y="2806"/>
                </a:lnTo>
                <a:lnTo>
                  <a:pt x="43052" y="4203"/>
                </a:lnTo>
                <a:lnTo>
                  <a:pt x="82529" y="9269"/>
                </a:lnTo>
                <a:lnTo>
                  <a:pt x="173685" y="17901"/>
                </a:lnTo>
                <a:lnTo>
                  <a:pt x="291403" y="25102"/>
                </a:lnTo>
                <a:lnTo>
                  <a:pt x="393602" y="29281"/>
                </a:lnTo>
                <a:lnTo>
                  <a:pt x="585493" y="33962"/>
                </a:lnTo>
                <a:lnTo>
                  <a:pt x="660222" y="34963"/>
                </a:lnTo>
                <a:lnTo>
                  <a:pt x="1995004" y="34963"/>
                </a:lnTo>
                <a:lnTo>
                  <a:pt x="2052916" y="35806"/>
                </a:lnTo>
                <a:lnTo>
                  <a:pt x="2109447" y="38289"/>
                </a:lnTo>
                <a:lnTo>
                  <a:pt x="2164095" y="42337"/>
                </a:lnTo>
                <a:lnTo>
                  <a:pt x="2216358" y="47878"/>
                </a:lnTo>
                <a:lnTo>
                  <a:pt x="2265734" y="54837"/>
                </a:lnTo>
                <a:lnTo>
                  <a:pt x="2311721" y="63142"/>
                </a:lnTo>
                <a:lnTo>
                  <a:pt x="2353818" y="72720"/>
                </a:lnTo>
                <a:lnTo>
                  <a:pt x="2416717" y="91229"/>
                </a:lnTo>
                <a:lnTo>
                  <a:pt x="2464147" y="112755"/>
                </a:lnTo>
                <a:lnTo>
                  <a:pt x="2494087" y="136640"/>
                </a:lnTo>
                <a:lnTo>
                  <a:pt x="2504516" y="162229"/>
                </a:lnTo>
                <a:lnTo>
                  <a:pt x="2504516" y="165023"/>
                </a:lnTo>
                <a:lnTo>
                  <a:pt x="2480200" y="200256"/>
                </a:lnTo>
                <a:lnTo>
                  <a:pt x="2418875" y="231659"/>
                </a:lnTo>
                <a:lnTo>
                  <a:pt x="2376114" y="245418"/>
                </a:lnTo>
                <a:lnTo>
                  <a:pt x="2326236" y="257615"/>
                </a:lnTo>
                <a:lnTo>
                  <a:pt x="2269953" y="268046"/>
                </a:lnTo>
                <a:lnTo>
                  <a:pt x="2207977" y="276511"/>
                </a:lnTo>
                <a:lnTo>
                  <a:pt x="2141019" y="282807"/>
                </a:lnTo>
                <a:lnTo>
                  <a:pt x="2121277" y="283895"/>
                </a:lnTo>
                <a:close/>
              </a:path>
              <a:path w="2505075" h="288289">
                <a:moveTo>
                  <a:pt x="1995004" y="288086"/>
                </a:moveTo>
                <a:lnTo>
                  <a:pt x="631507" y="288086"/>
                </a:lnTo>
                <a:lnTo>
                  <a:pt x="553466" y="287562"/>
                </a:lnTo>
                <a:lnTo>
                  <a:pt x="373164" y="283895"/>
                </a:lnTo>
                <a:lnTo>
                  <a:pt x="250228" y="279236"/>
                </a:lnTo>
                <a:lnTo>
                  <a:pt x="190894" y="276076"/>
                </a:lnTo>
                <a:lnTo>
                  <a:pt x="134823" y="272331"/>
                </a:lnTo>
                <a:lnTo>
                  <a:pt x="83397" y="267974"/>
                </a:lnTo>
                <a:lnTo>
                  <a:pt x="37995" y="262981"/>
                </a:lnTo>
                <a:lnTo>
                  <a:pt x="0" y="257327"/>
                </a:lnTo>
                <a:lnTo>
                  <a:pt x="14350" y="254520"/>
                </a:lnTo>
                <a:lnTo>
                  <a:pt x="47409" y="259657"/>
                </a:lnTo>
                <a:lnTo>
                  <a:pt x="89882" y="264281"/>
                </a:lnTo>
                <a:lnTo>
                  <a:pt x="139760" y="268391"/>
                </a:lnTo>
                <a:lnTo>
                  <a:pt x="195036" y="271988"/>
                </a:lnTo>
                <a:lnTo>
                  <a:pt x="313746" y="277638"/>
                </a:lnTo>
                <a:lnTo>
                  <a:pt x="471051" y="282122"/>
                </a:lnTo>
                <a:lnTo>
                  <a:pt x="631507" y="283895"/>
                </a:lnTo>
                <a:lnTo>
                  <a:pt x="2121277" y="283895"/>
                </a:lnTo>
                <a:lnTo>
                  <a:pt x="2069791" y="286733"/>
                </a:lnTo>
                <a:lnTo>
                  <a:pt x="1995004" y="288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13" name="object 11"/>
          <p:cNvSpPr/>
          <p:nvPr/>
        </p:nvSpPr>
        <p:spPr>
          <a:xfrm>
            <a:off x="344424" y="0"/>
            <a:ext cx="6096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" name="object 12"/>
          <p:cNvSpPr/>
          <p:nvPr/>
        </p:nvSpPr>
        <p:spPr>
          <a:xfrm>
            <a:off x="347281" y="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09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15" name="object 13"/>
          <p:cNvSpPr/>
          <p:nvPr/>
        </p:nvSpPr>
        <p:spPr>
          <a:xfrm>
            <a:off x="347281" y="2014727"/>
            <a:ext cx="0" cy="3129280"/>
          </a:xfrm>
          <a:custGeom>
            <a:avLst/>
            <a:gdLst/>
            <a:ahLst/>
            <a:cxnLst/>
            <a:rect l="l" t="t" r="r" b="b"/>
            <a:pathLst>
              <a:path h="3129279">
                <a:moveTo>
                  <a:pt x="0" y="0"/>
                </a:moveTo>
                <a:lnTo>
                  <a:pt x="0" y="312877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17" name="object 15"/>
          <p:cNvSpPr txBox="1"/>
          <p:nvPr/>
        </p:nvSpPr>
        <p:spPr>
          <a:xfrm>
            <a:off x="149352" y="508000"/>
            <a:ext cx="396240" cy="148907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SP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    台 流 程 </a:t>
            </a:r>
            <a:r>
              <a:rPr sz="16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(1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)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4998720" y="556895"/>
            <a:ext cx="2625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设置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商户信息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经营模式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选择美业模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5723254" y="1449704"/>
            <a:ext cx="2319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设置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门店管理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门店列表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新增门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店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606551" y="30480"/>
            <a:ext cx="4023360" cy="22981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1" name="object 19"/>
          <p:cNvSpPr txBox="1"/>
          <p:nvPr/>
        </p:nvSpPr>
        <p:spPr>
          <a:xfrm>
            <a:off x="1968779" y="871816"/>
            <a:ext cx="10223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80"/>
              </a:lnSpc>
            </a:pPr>
            <a:r>
              <a:rPr sz="800" b="1" spc="5" dirty="0">
                <a:latin typeface="黑体" panose="02010609060101010101" charset="-122"/>
                <a:cs typeface="黑体" panose="02010609060101010101" charset="-122"/>
              </a:rPr>
              <a:t>切</a:t>
            </a:r>
            <a:endParaRPr sz="800">
              <a:latin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ts val="810"/>
              </a:lnSpc>
              <a:spcBef>
                <a:spcPts val="75"/>
              </a:spcBef>
            </a:pPr>
            <a:r>
              <a:rPr sz="800" b="1" spc="5" dirty="0">
                <a:latin typeface="黑体" panose="02010609060101010101" charset="-122"/>
                <a:cs typeface="黑体" panose="02010609060101010101" charset="-122"/>
              </a:rPr>
              <a:t>换经营模式</a:t>
            </a:r>
            <a:endParaRPr sz="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973836" y="85343"/>
            <a:ext cx="3599688" cy="218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21"/>
          <p:cNvSpPr/>
          <p:nvPr/>
        </p:nvSpPr>
        <p:spPr>
          <a:xfrm>
            <a:off x="2322576" y="1879092"/>
            <a:ext cx="4562856" cy="238505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4" name="object 22"/>
          <p:cNvSpPr/>
          <p:nvPr/>
        </p:nvSpPr>
        <p:spPr>
          <a:xfrm>
            <a:off x="2712720" y="1927860"/>
            <a:ext cx="4108704" cy="2273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5" name="object 23"/>
          <p:cNvSpPr/>
          <p:nvPr/>
        </p:nvSpPr>
        <p:spPr>
          <a:xfrm>
            <a:off x="4480559" y="2732532"/>
            <a:ext cx="4564380" cy="238353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6" name="object 24"/>
          <p:cNvSpPr/>
          <p:nvPr/>
        </p:nvSpPr>
        <p:spPr>
          <a:xfrm>
            <a:off x="4838700" y="2795016"/>
            <a:ext cx="4145279" cy="2252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7" name="object 25"/>
          <p:cNvSpPr txBox="1"/>
          <p:nvPr/>
        </p:nvSpPr>
        <p:spPr>
          <a:xfrm>
            <a:off x="1372235" y="4540884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设置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账号管理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账号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新增账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667842" y="373862"/>
            <a:ext cx="227965" cy="14344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切换经营模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2389962" y="2588742"/>
            <a:ext cx="22796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创建门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4531817" y="3445357"/>
            <a:ext cx="22796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创建账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1"/>
          <p:cNvSpPr/>
          <p:nvPr/>
        </p:nvSpPr>
        <p:spPr>
          <a:xfrm>
            <a:off x="612648" y="30480"/>
            <a:ext cx="4320540" cy="22981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4" name="object 12"/>
          <p:cNvSpPr txBox="1"/>
          <p:nvPr/>
        </p:nvSpPr>
        <p:spPr>
          <a:xfrm>
            <a:off x="1975764" y="871816"/>
            <a:ext cx="10223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80"/>
              </a:lnSpc>
            </a:pPr>
            <a:r>
              <a:rPr sz="800" b="1" spc="5" dirty="0">
                <a:latin typeface="黑体" panose="02010609060101010101" charset="-122"/>
                <a:cs typeface="黑体" panose="02010609060101010101" charset="-122"/>
              </a:rPr>
              <a:t>切</a:t>
            </a:r>
            <a:endParaRPr sz="800">
              <a:latin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ts val="810"/>
              </a:lnSpc>
              <a:spcBef>
                <a:spcPts val="75"/>
              </a:spcBef>
            </a:pPr>
            <a:r>
              <a:rPr sz="800" b="1" spc="5" dirty="0">
                <a:latin typeface="黑体" panose="02010609060101010101" charset="-122"/>
                <a:cs typeface="黑体" panose="02010609060101010101" charset="-122"/>
              </a:rPr>
              <a:t>换经营模式</a:t>
            </a:r>
            <a:endParaRPr sz="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910412" y="615797"/>
            <a:ext cx="159385" cy="9518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创建商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673557" y="6985"/>
            <a:ext cx="159385" cy="22726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spc="1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（若无售卖商品可忽略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endParaRPr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5301615" y="562609"/>
            <a:ext cx="2428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商品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商品列表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新增商品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o</a:t>
            </a:r>
            <a:r>
              <a:rPr sz="12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批量导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入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6043929" y="1491615"/>
            <a:ext cx="2428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商品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服务管理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新增服务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o</a:t>
            </a:r>
            <a:r>
              <a:rPr sz="12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批量导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入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1147572" y="77723"/>
            <a:ext cx="3695700" cy="22021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" name="object 18"/>
          <p:cNvSpPr/>
          <p:nvPr/>
        </p:nvSpPr>
        <p:spPr>
          <a:xfrm>
            <a:off x="1979676" y="1903476"/>
            <a:ext cx="4384548" cy="2656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1" name="object 19"/>
          <p:cNvSpPr txBox="1"/>
          <p:nvPr/>
        </p:nvSpPr>
        <p:spPr>
          <a:xfrm>
            <a:off x="2048827" y="2513965"/>
            <a:ext cx="159385" cy="14344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创建服务项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2290572" y="1947672"/>
            <a:ext cx="4020312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21"/>
          <p:cNvSpPr/>
          <p:nvPr/>
        </p:nvSpPr>
        <p:spPr>
          <a:xfrm>
            <a:off x="4354067" y="2616707"/>
            <a:ext cx="4588764" cy="24658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24" name="object 22"/>
          <p:cNvSpPr txBox="1"/>
          <p:nvPr/>
        </p:nvSpPr>
        <p:spPr>
          <a:xfrm>
            <a:off x="4369117" y="2922904"/>
            <a:ext cx="407035" cy="186372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R="29210" algn="ctr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创建手艺人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600" spc="1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（需关联服务项目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</a:t>
            </a:r>
            <a:endParaRPr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4843271" y="2685288"/>
            <a:ext cx="4041648" cy="2337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4"/>
          <p:cNvSpPr txBox="1"/>
          <p:nvPr/>
        </p:nvSpPr>
        <p:spPr>
          <a:xfrm>
            <a:off x="1235075" y="4773295"/>
            <a:ext cx="1962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预订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手艺人管理</a:t>
            </a:r>
            <a:r>
              <a:rPr sz="1200" b="1" dirty="0">
                <a:latin typeface="Arial" panose="020B0604020202020204"/>
                <a:cs typeface="Arial" panose="020B0604020202020204"/>
              </a:rPr>
              <a:t>-</a:t>
            </a:r>
            <a:r>
              <a:rPr sz="1200" b="1" dirty="0">
                <a:latin typeface="宋体" panose="02010600030101010101" pitchFamily="2" charset="-122"/>
                <a:cs typeface="宋体" panose="02010600030101010101" pitchFamily="2" charset="-122"/>
              </a:rPr>
              <a:t>新增手艺</a:t>
            </a:r>
            <a:r>
              <a:rPr sz="1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344424" y="0"/>
            <a:ext cx="6096" cy="514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8" name="object 26"/>
          <p:cNvSpPr/>
          <p:nvPr/>
        </p:nvSpPr>
        <p:spPr>
          <a:xfrm>
            <a:off x="347281" y="0"/>
            <a:ext cx="0" cy="486409"/>
          </a:xfrm>
          <a:custGeom>
            <a:avLst/>
            <a:gdLst/>
            <a:ahLst/>
            <a:cxnLst/>
            <a:rect l="l" t="t" r="r" b="b"/>
            <a:pathLst>
              <a:path h="486409">
                <a:moveTo>
                  <a:pt x="0" y="0"/>
                </a:moveTo>
                <a:lnTo>
                  <a:pt x="0" y="486155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29" name="object 27"/>
          <p:cNvSpPr/>
          <p:nvPr/>
        </p:nvSpPr>
        <p:spPr>
          <a:xfrm>
            <a:off x="347281" y="2036064"/>
            <a:ext cx="0" cy="3107690"/>
          </a:xfrm>
          <a:custGeom>
            <a:avLst/>
            <a:gdLst/>
            <a:ahLst/>
            <a:cxnLst/>
            <a:rect l="l" t="t" r="r" b="b"/>
            <a:pathLst>
              <a:path h="3107690">
                <a:moveTo>
                  <a:pt x="0" y="0"/>
                </a:moveTo>
                <a:lnTo>
                  <a:pt x="0" y="3107436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1" name="object 29"/>
          <p:cNvSpPr txBox="1"/>
          <p:nvPr/>
        </p:nvSpPr>
        <p:spPr>
          <a:xfrm>
            <a:off x="149352" y="508000"/>
            <a:ext cx="396240" cy="148907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SP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平 台 流 程 </a:t>
            </a:r>
            <a:r>
              <a:rPr sz="16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(2</a:t>
            </a:r>
            <a:r>
              <a:rPr sz="1600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)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小程序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56214" y="1107281"/>
            <a:ext cx="9725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PART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190" y="1314874"/>
            <a:ext cx="5157450" cy="36450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93191" y="0"/>
            <a:ext cx="6096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object 4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6" name="object 5"/>
          <p:cNvSpPr/>
          <p:nvPr/>
        </p:nvSpPr>
        <p:spPr>
          <a:xfrm>
            <a:off x="358140" y="2731135"/>
            <a:ext cx="76200" cy="2412365"/>
          </a:xfrm>
          <a:custGeom>
            <a:avLst/>
            <a:gdLst/>
            <a:ahLst/>
            <a:cxnLst/>
            <a:rect l="l" t="t" r="r" b="b"/>
            <a:pathLst>
              <a:path h="2289175">
                <a:moveTo>
                  <a:pt x="0" y="0"/>
                </a:moveTo>
                <a:lnTo>
                  <a:pt x="0" y="2289047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8" name="object 7"/>
          <p:cNvSpPr txBox="1"/>
          <p:nvPr/>
        </p:nvSpPr>
        <p:spPr>
          <a:xfrm>
            <a:off x="251459" y="511809"/>
            <a:ext cx="288290" cy="222758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美 约 吧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 txBox="1">
            <a:spLocks noGrp="1"/>
          </p:cNvSpPr>
          <p:nvPr/>
        </p:nvSpPr>
        <p:spPr>
          <a:xfrm>
            <a:off x="1042669" y="511937"/>
            <a:ext cx="705865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fontAlgn="auto">
              <a:lnSpc>
                <a:spcPct val="150000"/>
              </a:lnSpc>
              <a:spcBef>
                <a:spcPts val="100"/>
              </a:spcBef>
            </a:pPr>
            <a:r>
              <a:rPr sz="1200" b="0" spc="2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在线预约功能，可减少客户排队等候时间，从而更好的提供服务，建立口碑，拓</a:t>
            </a:r>
            <a:r>
              <a:rPr sz="1200" b="0" spc="2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客引流</a:t>
            </a:r>
            <a:r>
              <a:rPr sz="1200" b="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提高销量，增加收益。适合美容美发、美甲、造型化妆等美业行业</a:t>
            </a:r>
            <a:r>
              <a:rPr sz="1200" b="0" spc="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4" name="object 3"/>
          <p:cNvSpPr/>
          <p:nvPr/>
        </p:nvSpPr>
        <p:spPr>
          <a:xfrm>
            <a:off x="395541" y="2289048"/>
            <a:ext cx="0" cy="2854960"/>
          </a:xfrm>
          <a:custGeom>
            <a:avLst/>
            <a:gdLst/>
            <a:ahLst/>
            <a:cxnLst/>
            <a:rect l="l" t="t" r="r" b="b"/>
            <a:pathLst>
              <a:path h="2854960">
                <a:moveTo>
                  <a:pt x="0" y="0"/>
                </a:moveTo>
                <a:lnTo>
                  <a:pt x="0" y="285445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6" name="object 5"/>
          <p:cNvSpPr txBox="1"/>
          <p:nvPr/>
        </p:nvSpPr>
        <p:spPr>
          <a:xfrm>
            <a:off x="251459" y="511809"/>
            <a:ext cx="288290" cy="173545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2545" marR="34925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 入 口</a:t>
            </a:r>
            <a:endParaRPr sz="16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 txBox="1">
            <a:spLocks noGrp="1"/>
          </p:cNvSpPr>
          <p:nvPr>
            <p:ph type="title"/>
          </p:nvPr>
        </p:nvSpPr>
        <p:spPr>
          <a:xfrm>
            <a:off x="995044" y="296544"/>
            <a:ext cx="2477135" cy="22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</a:rPr>
              <a:t>用户如何进入小程序预约</a:t>
            </a:r>
            <a:r>
              <a:rPr sz="1400" b="1" spc="-1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sz="1400" b="1" spc="-15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995045" y="523875"/>
            <a:ext cx="4037965" cy="8972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p>
            <a:pPr marL="12700" fontAlgn="auto">
              <a:lnSpc>
                <a:spcPct val="150000"/>
              </a:lnSpc>
              <a:spcBef>
                <a:spcPts val="51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方法一：扫门店预约小程序</a:t>
            </a:r>
            <a:r>
              <a:rPr sz="1200" spc="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fontAlgn="auto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方法二：扫预约吸粉码（通过商家公众号内推送链接进入） 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fontAlgn="auto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方法三：商家公众号底部菜单小程序入</a:t>
            </a:r>
            <a:r>
              <a:rPr sz="1200" spc="5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85216" y="1793748"/>
            <a:ext cx="3965448" cy="22219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13" name="object 12"/>
          <p:cNvSpPr txBox="1"/>
          <p:nvPr/>
        </p:nvSpPr>
        <p:spPr>
          <a:xfrm>
            <a:off x="635000" y="1987550"/>
            <a:ext cx="159385" cy="18351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预订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600" b="1" spc="-4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预订服</a:t>
            </a:r>
            <a:r>
              <a:rPr b="1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7161276" y="725423"/>
            <a:ext cx="1935480" cy="4357370"/>
          </a:xfrm>
          <a:custGeom>
            <a:avLst/>
            <a:gdLst/>
            <a:ahLst/>
            <a:cxnLst/>
            <a:rect l="l" t="t" r="r" b="b"/>
            <a:pathLst>
              <a:path w="1935479" h="4357370">
                <a:moveTo>
                  <a:pt x="1668779" y="4357116"/>
                </a:moveTo>
                <a:lnTo>
                  <a:pt x="266700" y="4357116"/>
                </a:lnTo>
                <a:lnTo>
                  <a:pt x="218785" y="4352933"/>
                </a:lnTo>
                <a:lnTo>
                  <a:pt x="173715" y="4340674"/>
                </a:lnTo>
                <a:lnTo>
                  <a:pt x="132229" y="4321093"/>
                </a:lnTo>
                <a:lnTo>
                  <a:pt x="95067" y="4294940"/>
                </a:lnTo>
                <a:lnTo>
                  <a:pt x="62967" y="4262968"/>
                </a:lnTo>
                <a:lnTo>
                  <a:pt x="36671" y="4225930"/>
                </a:lnTo>
                <a:lnTo>
                  <a:pt x="16918" y="4184578"/>
                </a:lnTo>
                <a:lnTo>
                  <a:pt x="4448" y="4139663"/>
                </a:lnTo>
                <a:lnTo>
                  <a:pt x="0" y="4091940"/>
                </a:lnTo>
                <a:lnTo>
                  <a:pt x="0" y="265175"/>
                </a:lnTo>
                <a:lnTo>
                  <a:pt x="4448" y="217376"/>
                </a:lnTo>
                <a:lnTo>
                  <a:pt x="16918" y="172406"/>
                </a:lnTo>
                <a:lnTo>
                  <a:pt x="36671" y="131016"/>
                </a:lnTo>
                <a:lnTo>
                  <a:pt x="62967" y="93959"/>
                </a:lnTo>
                <a:lnTo>
                  <a:pt x="95067" y="61987"/>
                </a:lnTo>
                <a:lnTo>
                  <a:pt x="132229" y="35853"/>
                </a:lnTo>
                <a:lnTo>
                  <a:pt x="173715" y="16309"/>
                </a:lnTo>
                <a:lnTo>
                  <a:pt x="218785" y="4107"/>
                </a:lnTo>
                <a:lnTo>
                  <a:pt x="266700" y="0"/>
                </a:lnTo>
                <a:lnTo>
                  <a:pt x="1668779" y="0"/>
                </a:lnTo>
                <a:lnTo>
                  <a:pt x="1716656" y="4107"/>
                </a:lnTo>
                <a:lnTo>
                  <a:pt x="1761698" y="16309"/>
                </a:lnTo>
                <a:lnTo>
                  <a:pt x="1803165" y="35853"/>
                </a:lnTo>
                <a:lnTo>
                  <a:pt x="1840318" y="61987"/>
                </a:lnTo>
                <a:lnTo>
                  <a:pt x="1872417" y="93959"/>
                </a:lnTo>
                <a:lnTo>
                  <a:pt x="1898723" y="131016"/>
                </a:lnTo>
                <a:lnTo>
                  <a:pt x="1918495" y="172406"/>
                </a:lnTo>
                <a:lnTo>
                  <a:pt x="1930994" y="217376"/>
                </a:lnTo>
                <a:lnTo>
                  <a:pt x="1935479" y="265175"/>
                </a:lnTo>
                <a:lnTo>
                  <a:pt x="1935479" y="4091940"/>
                </a:lnTo>
                <a:lnTo>
                  <a:pt x="1930994" y="4139663"/>
                </a:lnTo>
                <a:lnTo>
                  <a:pt x="1918495" y="4184578"/>
                </a:lnTo>
                <a:lnTo>
                  <a:pt x="1898723" y="4225930"/>
                </a:lnTo>
                <a:lnTo>
                  <a:pt x="1872417" y="4262968"/>
                </a:lnTo>
                <a:lnTo>
                  <a:pt x="1840318" y="4294940"/>
                </a:lnTo>
                <a:lnTo>
                  <a:pt x="1803165" y="4321093"/>
                </a:lnTo>
                <a:lnTo>
                  <a:pt x="1761698" y="4340674"/>
                </a:lnTo>
                <a:lnTo>
                  <a:pt x="1716656" y="4352933"/>
                </a:lnTo>
                <a:lnTo>
                  <a:pt x="1668779" y="43571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/>
        </p:txBody>
      </p:sp>
      <p:sp>
        <p:nvSpPr>
          <p:cNvPr id="15" name="object 14"/>
          <p:cNvSpPr/>
          <p:nvPr/>
        </p:nvSpPr>
        <p:spPr>
          <a:xfrm>
            <a:off x="7152322" y="715327"/>
            <a:ext cx="1953260" cy="4368800"/>
          </a:xfrm>
          <a:custGeom>
            <a:avLst/>
            <a:gdLst/>
            <a:ahLst/>
            <a:cxnLst/>
            <a:rect l="l" t="t" r="r" b="b"/>
            <a:pathLst>
              <a:path w="1953259" h="4368800">
                <a:moveTo>
                  <a:pt x="1766570" y="12700"/>
                </a:moveTo>
                <a:lnTo>
                  <a:pt x="186905" y="12700"/>
                </a:lnTo>
                <a:lnTo>
                  <a:pt x="193332" y="0"/>
                </a:lnTo>
                <a:lnTo>
                  <a:pt x="1760143" y="0"/>
                </a:lnTo>
                <a:lnTo>
                  <a:pt x="1766570" y="12700"/>
                </a:lnTo>
                <a:close/>
              </a:path>
              <a:path w="1953259" h="4368800">
                <a:moveTo>
                  <a:pt x="217068" y="25400"/>
                </a:moveTo>
                <a:lnTo>
                  <a:pt x="155867" y="25400"/>
                </a:lnTo>
                <a:lnTo>
                  <a:pt x="161925" y="12700"/>
                </a:lnTo>
                <a:lnTo>
                  <a:pt x="223520" y="12700"/>
                </a:lnTo>
                <a:lnTo>
                  <a:pt x="217068" y="25400"/>
                </a:lnTo>
                <a:close/>
              </a:path>
              <a:path w="1953259" h="4368800">
                <a:moveTo>
                  <a:pt x="1797697" y="25400"/>
                </a:moveTo>
                <a:lnTo>
                  <a:pt x="1736191" y="25400"/>
                </a:lnTo>
                <a:lnTo>
                  <a:pt x="1729740" y="12700"/>
                </a:lnTo>
                <a:lnTo>
                  <a:pt x="1791550" y="12700"/>
                </a:lnTo>
                <a:lnTo>
                  <a:pt x="1797697" y="25400"/>
                </a:lnTo>
                <a:close/>
              </a:path>
              <a:path w="1953259" h="4368800">
                <a:moveTo>
                  <a:pt x="175260" y="38100"/>
                </a:moveTo>
                <a:lnTo>
                  <a:pt x="132588" y="38100"/>
                </a:lnTo>
                <a:lnTo>
                  <a:pt x="144119" y="25400"/>
                </a:lnTo>
                <a:lnTo>
                  <a:pt x="181254" y="25400"/>
                </a:lnTo>
                <a:lnTo>
                  <a:pt x="175260" y="38100"/>
                </a:lnTo>
                <a:close/>
              </a:path>
              <a:path w="1953259" h="4368800">
                <a:moveTo>
                  <a:pt x="1820672" y="38100"/>
                </a:moveTo>
                <a:lnTo>
                  <a:pt x="1778000" y="38100"/>
                </a:lnTo>
                <a:lnTo>
                  <a:pt x="1772005" y="25400"/>
                </a:lnTo>
                <a:lnTo>
                  <a:pt x="1809140" y="25400"/>
                </a:lnTo>
                <a:lnTo>
                  <a:pt x="1820672" y="38100"/>
                </a:lnTo>
                <a:close/>
              </a:path>
              <a:path w="1953259" h="4368800">
                <a:moveTo>
                  <a:pt x="142087" y="50800"/>
                </a:moveTo>
                <a:lnTo>
                  <a:pt x="110274" y="50800"/>
                </a:lnTo>
                <a:lnTo>
                  <a:pt x="121043" y="38100"/>
                </a:lnTo>
                <a:lnTo>
                  <a:pt x="153200" y="38100"/>
                </a:lnTo>
                <a:lnTo>
                  <a:pt x="142087" y="50800"/>
                </a:lnTo>
                <a:close/>
              </a:path>
              <a:path w="1953259" h="4368800">
                <a:moveTo>
                  <a:pt x="1842985" y="50800"/>
                </a:moveTo>
                <a:lnTo>
                  <a:pt x="1811172" y="50800"/>
                </a:lnTo>
                <a:lnTo>
                  <a:pt x="1800059" y="38100"/>
                </a:lnTo>
                <a:lnTo>
                  <a:pt x="1832216" y="38100"/>
                </a:lnTo>
                <a:lnTo>
                  <a:pt x="1842985" y="50800"/>
                </a:lnTo>
                <a:close/>
              </a:path>
              <a:path w="1953259" h="4368800">
                <a:moveTo>
                  <a:pt x="93853" y="88900"/>
                </a:moveTo>
                <a:lnTo>
                  <a:pt x="71285" y="88900"/>
                </a:lnTo>
                <a:lnTo>
                  <a:pt x="80708" y="76200"/>
                </a:lnTo>
                <a:lnTo>
                  <a:pt x="90258" y="63500"/>
                </a:lnTo>
                <a:lnTo>
                  <a:pt x="99898" y="50800"/>
                </a:lnTo>
                <a:lnTo>
                  <a:pt x="132092" y="50800"/>
                </a:lnTo>
                <a:lnTo>
                  <a:pt x="121678" y="63500"/>
                </a:lnTo>
                <a:lnTo>
                  <a:pt x="122047" y="63500"/>
                </a:lnTo>
                <a:lnTo>
                  <a:pt x="112014" y="76200"/>
                </a:lnTo>
                <a:lnTo>
                  <a:pt x="103073" y="76200"/>
                </a:lnTo>
                <a:lnTo>
                  <a:pt x="93853" y="88900"/>
                </a:lnTo>
                <a:close/>
              </a:path>
              <a:path w="1953259" h="4368800">
                <a:moveTo>
                  <a:pt x="1881974" y="88900"/>
                </a:moveTo>
                <a:lnTo>
                  <a:pt x="1859407" y="88900"/>
                </a:lnTo>
                <a:lnTo>
                  <a:pt x="1850186" y="76200"/>
                </a:lnTo>
                <a:lnTo>
                  <a:pt x="1841246" y="76200"/>
                </a:lnTo>
                <a:lnTo>
                  <a:pt x="1831213" y="63500"/>
                </a:lnTo>
                <a:lnTo>
                  <a:pt x="1831581" y="63500"/>
                </a:lnTo>
                <a:lnTo>
                  <a:pt x="1821167" y="50800"/>
                </a:lnTo>
                <a:lnTo>
                  <a:pt x="1853361" y="50800"/>
                </a:lnTo>
                <a:lnTo>
                  <a:pt x="1863001" y="63500"/>
                </a:lnTo>
                <a:lnTo>
                  <a:pt x="1872869" y="76200"/>
                </a:lnTo>
                <a:lnTo>
                  <a:pt x="1881974" y="88900"/>
                </a:lnTo>
                <a:close/>
              </a:path>
              <a:path w="1953259" h="4368800">
                <a:moveTo>
                  <a:pt x="49822" y="152400"/>
                </a:moveTo>
                <a:lnTo>
                  <a:pt x="27228" y="152400"/>
                </a:lnTo>
                <a:lnTo>
                  <a:pt x="33083" y="139700"/>
                </a:lnTo>
                <a:lnTo>
                  <a:pt x="39700" y="127000"/>
                </a:lnTo>
                <a:lnTo>
                  <a:pt x="54495" y="101600"/>
                </a:lnTo>
                <a:lnTo>
                  <a:pt x="62941" y="88900"/>
                </a:lnTo>
                <a:lnTo>
                  <a:pt x="94170" y="88900"/>
                </a:lnTo>
                <a:lnTo>
                  <a:pt x="85382" y="101600"/>
                </a:lnTo>
                <a:lnTo>
                  <a:pt x="77635" y="101600"/>
                </a:lnTo>
                <a:lnTo>
                  <a:pt x="69748" y="114300"/>
                </a:lnTo>
                <a:lnTo>
                  <a:pt x="70027" y="114300"/>
                </a:lnTo>
                <a:lnTo>
                  <a:pt x="62623" y="127000"/>
                </a:lnTo>
                <a:lnTo>
                  <a:pt x="62877" y="127000"/>
                </a:lnTo>
                <a:lnTo>
                  <a:pt x="55981" y="139700"/>
                </a:lnTo>
                <a:lnTo>
                  <a:pt x="56210" y="139700"/>
                </a:lnTo>
                <a:lnTo>
                  <a:pt x="49822" y="152400"/>
                </a:lnTo>
                <a:close/>
              </a:path>
              <a:path w="1953259" h="4368800">
                <a:moveTo>
                  <a:pt x="1926183" y="152400"/>
                </a:moveTo>
                <a:lnTo>
                  <a:pt x="1903437" y="152400"/>
                </a:lnTo>
                <a:lnTo>
                  <a:pt x="1897049" y="139700"/>
                </a:lnTo>
                <a:lnTo>
                  <a:pt x="1897278" y="139700"/>
                </a:lnTo>
                <a:lnTo>
                  <a:pt x="1890382" y="127000"/>
                </a:lnTo>
                <a:lnTo>
                  <a:pt x="1890636" y="127000"/>
                </a:lnTo>
                <a:lnTo>
                  <a:pt x="1883232" y="114300"/>
                </a:lnTo>
                <a:lnTo>
                  <a:pt x="1883511" y="114300"/>
                </a:lnTo>
                <a:lnTo>
                  <a:pt x="1875624" y="101600"/>
                </a:lnTo>
                <a:lnTo>
                  <a:pt x="1867877" y="101600"/>
                </a:lnTo>
                <a:lnTo>
                  <a:pt x="1859089" y="88900"/>
                </a:lnTo>
                <a:lnTo>
                  <a:pt x="1890318" y="88900"/>
                </a:lnTo>
                <a:lnTo>
                  <a:pt x="1898484" y="101600"/>
                </a:lnTo>
                <a:lnTo>
                  <a:pt x="1906155" y="114300"/>
                </a:lnTo>
                <a:lnTo>
                  <a:pt x="1913559" y="127000"/>
                </a:lnTo>
                <a:lnTo>
                  <a:pt x="1920176" y="139700"/>
                </a:lnTo>
                <a:lnTo>
                  <a:pt x="1926183" y="152400"/>
                </a:lnTo>
                <a:close/>
              </a:path>
              <a:path w="1953259" h="4368800">
                <a:moveTo>
                  <a:pt x="41605" y="165100"/>
                </a:moveTo>
                <a:lnTo>
                  <a:pt x="21666" y="165100"/>
                </a:lnTo>
                <a:lnTo>
                  <a:pt x="24345" y="152400"/>
                </a:lnTo>
                <a:lnTo>
                  <a:pt x="44335" y="152400"/>
                </a:lnTo>
                <a:lnTo>
                  <a:pt x="41605" y="165100"/>
                </a:lnTo>
                <a:close/>
              </a:path>
              <a:path w="1953259" h="4368800">
                <a:moveTo>
                  <a:pt x="1931695" y="165100"/>
                </a:moveTo>
                <a:lnTo>
                  <a:pt x="1911654" y="165100"/>
                </a:lnTo>
                <a:lnTo>
                  <a:pt x="1908924" y="152400"/>
                </a:lnTo>
                <a:lnTo>
                  <a:pt x="1929015" y="152400"/>
                </a:lnTo>
                <a:lnTo>
                  <a:pt x="1931695" y="165100"/>
                </a:lnTo>
                <a:close/>
              </a:path>
              <a:path w="1953259" h="4368800">
                <a:moveTo>
                  <a:pt x="36753" y="177800"/>
                </a:moveTo>
                <a:lnTo>
                  <a:pt x="16725" y="177800"/>
                </a:lnTo>
                <a:lnTo>
                  <a:pt x="19126" y="165100"/>
                </a:lnTo>
                <a:lnTo>
                  <a:pt x="39204" y="165100"/>
                </a:lnTo>
                <a:lnTo>
                  <a:pt x="36753" y="177800"/>
                </a:lnTo>
                <a:close/>
              </a:path>
              <a:path w="1953259" h="4368800">
                <a:moveTo>
                  <a:pt x="1936610" y="177800"/>
                </a:moveTo>
                <a:lnTo>
                  <a:pt x="1916506" y="177800"/>
                </a:lnTo>
                <a:lnTo>
                  <a:pt x="1914055" y="165100"/>
                </a:lnTo>
                <a:lnTo>
                  <a:pt x="1934222" y="165100"/>
                </a:lnTo>
                <a:lnTo>
                  <a:pt x="1936610" y="177800"/>
                </a:lnTo>
                <a:close/>
              </a:path>
              <a:path w="1953259" h="4368800">
                <a:moveTo>
                  <a:pt x="32461" y="190500"/>
                </a:moveTo>
                <a:lnTo>
                  <a:pt x="12395" y="190500"/>
                </a:lnTo>
                <a:lnTo>
                  <a:pt x="14490" y="177800"/>
                </a:lnTo>
                <a:lnTo>
                  <a:pt x="34620" y="177800"/>
                </a:lnTo>
                <a:lnTo>
                  <a:pt x="32461" y="190500"/>
                </a:lnTo>
                <a:close/>
              </a:path>
              <a:path w="1953259" h="4368800">
                <a:moveTo>
                  <a:pt x="1940928" y="190500"/>
                </a:moveTo>
                <a:lnTo>
                  <a:pt x="1920798" y="190500"/>
                </a:lnTo>
                <a:lnTo>
                  <a:pt x="1918639" y="177800"/>
                </a:lnTo>
                <a:lnTo>
                  <a:pt x="1938845" y="177800"/>
                </a:lnTo>
                <a:lnTo>
                  <a:pt x="1940928" y="190500"/>
                </a:lnTo>
                <a:close/>
              </a:path>
              <a:path w="1953259" h="4368800">
                <a:moveTo>
                  <a:pt x="28727" y="203200"/>
                </a:moveTo>
                <a:lnTo>
                  <a:pt x="8686" y="203200"/>
                </a:lnTo>
                <a:lnTo>
                  <a:pt x="10464" y="190500"/>
                </a:lnTo>
                <a:lnTo>
                  <a:pt x="30594" y="190500"/>
                </a:lnTo>
                <a:lnTo>
                  <a:pt x="28727" y="203200"/>
                </a:lnTo>
                <a:close/>
              </a:path>
              <a:path w="1953259" h="4368800">
                <a:moveTo>
                  <a:pt x="1944636" y="203200"/>
                </a:moveTo>
                <a:lnTo>
                  <a:pt x="1924532" y="203200"/>
                </a:lnTo>
                <a:lnTo>
                  <a:pt x="1922665" y="190500"/>
                </a:lnTo>
                <a:lnTo>
                  <a:pt x="1942858" y="190500"/>
                </a:lnTo>
                <a:lnTo>
                  <a:pt x="1944636" y="203200"/>
                </a:lnTo>
                <a:close/>
              </a:path>
              <a:path w="1953259" h="4368800">
                <a:moveTo>
                  <a:pt x="25577" y="215900"/>
                </a:moveTo>
                <a:lnTo>
                  <a:pt x="5613" y="215900"/>
                </a:lnTo>
                <a:lnTo>
                  <a:pt x="7010" y="203200"/>
                </a:lnTo>
                <a:lnTo>
                  <a:pt x="27139" y="203200"/>
                </a:lnTo>
                <a:lnTo>
                  <a:pt x="25577" y="215900"/>
                </a:lnTo>
                <a:close/>
              </a:path>
              <a:path w="1953259" h="4368800">
                <a:moveTo>
                  <a:pt x="1947697" y="215900"/>
                </a:moveTo>
                <a:lnTo>
                  <a:pt x="1927682" y="215900"/>
                </a:lnTo>
                <a:lnTo>
                  <a:pt x="1926120" y="203200"/>
                </a:lnTo>
                <a:lnTo>
                  <a:pt x="1946249" y="203200"/>
                </a:lnTo>
                <a:lnTo>
                  <a:pt x="1947697" y="215900"/>
                </a:lnTo>
                <a:close/>
              </a:path>
              <a:path w="1953259" h="4368800">
                <a:moveTo>
                  <a:pt x="23025" y="228600"/>
                </a:moveTo>
                <a:lnTo>
                  <a:pt x="3187" y="228600"/>
                </a:lnTo>
                <a:lnTo>
                  <a:pt x="4318" y="215900"/>
                </a:lnTo>
                <a:lnTo>
                  <a:pt x="24269" y="215900"/>
                </a:lnTo>
                <a:lnTo>
                  <a:pt x="23025" y="228600"/>
                </a:lnTo>
                <a:close/>
              </a:path>
              <a:path w="1953259" h="4368800">
                <a:moveTo>
                  <a:pt x="1950110" y="228600"/>
                </a:moveTo>
                <a:lnTo>
                  <a:pt x="1930234" y="228600"/>
                </a:lnTo>
                <a:lnTo>
                  <a:pt x="1928990" y="215900"/>
                </a:lnTo>
                <a:lnTo>
                  <a:pt x="1948980" y="215900"/>
                </a:lnTo>
                <a:lnTo>
                  <a:pt x="1950110" y="228600"/>
                </a:lnTo>
                <a:close/>
              </a:path>
              <a:path w="1953259" h="4368800">
                <a:moveTo>
                  <a:pt x="21094" y="241300"/>
                </a:moveTo>
                <a:lnTo>
                  <a:pt x="1435" y="241300"/>
                </a:lnTo>
                <a:lnTo>
                  <a:pt x="2222" y="228600"/>
                </a:lnTo>
                <a:lnTo>
                  <a:pt x="22021" y="228600"/>
                </a:lnTo>
                <a:lnTo>
                  <a:pt x="21094" y="241300"/>
                </a:lnTo>
                <a:close/>
              </a:path>
              <a:path w="1953259" h="4368800">
                <a:moveTo>
                  <a:pt x="1951850" y="241300"/>
                </a:moveTo>
                <a:lnTo>
                  <a:pt x="1932165" y="241300"/>
                </a:lnTo>
                <a:lnTo>
                  <a:pt x="1931238" y="228600"/>
                </a:lnTo>
                <a:lnTo>
                  <a:pt x="1951062" y="228600"/>
                </a:lnTo>
                <a:lnTo>
                  <a:pt x="1951850" y="241300"/>
                </a:lnTo>
                <a:close/>
              </a:path>
              <a:path w="1953259" h="4368800">
                <a:moveTo>
                  <a:pt x="19126" y="266700"/>
                </a:moveTo>
                <a:lnTo>
                  <a:pt x="88" y="266700"/>
                </a:lnTo>
                <a:lnTo>
                  <a:pt x="368" y="254000"/>
                </a:lnTo>
                <a:lnTo>
                  <a:pt x="812" y="241300"/>
                </a:lnTo>
                <a:lnTo>
                  <a:pt x="20383" y="241300"/>
                </a:lnTo>
                <a:lnTo>
                  <a:pt x="19786" y="254000"/>
                </a:lnTo>
                <a:lnTo>
                  <a:pt x="19392" y="254000"/>
                </a:lnTo>
                <a:lnTo>
                  <a:pt x="19126" y="266700"/>
                </a:lnTo>
                <a:close/>
              </a:path>
              <a:path w="1953259" h="4368800">
                <a:moveTo>
                  <a:pt x="1953171" y="266700"/>
                </a:moveTo>
                <a:lnTo>
                  <a:pt x="1934133" y="266700"/>
                </a:lnTo>
                <a:lnTo>
                  <a:pt x="1933867" y="254000"/>
                </a:lnTo>
                <a:lnTo>
                  <a:pt x="1933473" y="254000"/>
                </a:lnTo>
                <a:lnTo>
                  <a:pt x="1932876" y="241300"/>
                </a:lnTo>
                <a:lnTo>
                  <a:pt x="1952472" y="241300"/>
                </a:lnTo>
                <a:lnTo>
                  <a:pt x="1952904" y="254000"/>
                </a:lnTo>
                <a:lnTo>
                  <a:pt x="1953171" y="266700"/>
                </a:lnTo>
                <a:close/>
              </a:path>
              <a:path w="1953259" h="4368800">
                <a:moveTo>
                  <a:pt x="19138" y="4102100"/>
                </a:moveTo>
                <a:lnTo>
                  <a:pt x="0" y="4102100"/>
                </a:lnTo>
                <a:lnTo>
                  <a:pt x="0" y="266700"/>
                </a:lnTo>
                <a:lnTo>
                  <a:pt x="19050" y="266700"/>
                </a:lnTo>
                <a:lnTo>
                  <a:pt x="19138" y="4102100"/>
                </a:lnTo>
                <a:close/>
              </a:path>
              <a:path w="1953259" h="4368800">
                <a:moveTo>
                  <a:pt x="1953260" y="4102100"/>
                </a:moveTo>
                <a:lnTo>
                  <a:pt x="1934121" y="4102100"/>
                </a:lnTo>
                <a:lnTo>
                  <a:pt x="1934210" y="266700"/>
                </a:lnTo>
                <a:lnTo>
                  <a:pt x="1953260" y="266700"/>
                </a:lnTo>
                <a:lnTo>
                  <a:pt x="1953260" y="4102100"/>
                </a:lnTo>
                <a:close/>
              </a:path>
              <a:path w="1953259" h="4368800">
                <a:moveTo>
                  <a:pt x="19392" y="4114800"/>
                </a:moveTo>
                <a:lnTo>
                  <a:pt x="355" y="4114800"/>
                </a:lnTo>
                <a:lnTo>
                  <a:pt x="88" y="4102100"/>
                </a:lnTo>
                <a:lnTo>
                  <a:pt x="19126" y="4102100"/>
                </a:lnTo>
                <a:lnTo>
                  <a:pt x="19392" y="4114800"/>
                </a:lnTo>
                <a:close/>
              </a:path>
              <a:path w="1953259" h="4368800">
                <a:moveTo>
                  <a:pt x="1952891" y="4114800"/>
                </a:moveTo>
                <a:lnTo>
                  <a:pt x="1933867" y="4114800"/>
                </a:lnTo>
                <a:lnTo>
                  <a:pt x="1934133" y="4102100"/>
                </a:lnTo>
                <a:lnTo>
                  <a:pt x="1953171" y="4102100"/>
                </a:lnTo>
                <a:lnTo>
                  <a:pt x="1952891" y="4114800"/>
                </a:lnTo>
                <a:close/>
              </a:path>
              <a:path w="1953259" h="4368800">
                <a:moveTo>
                  <a:pt x="20383" y="4127500"/>
                </a:moveTo>
                <a:lnTo>
                  <a:pt x="1409" y="4127500"/>
                </a:lnTo>
                <a:lnTo>
                  <a:pt x="787" y="4114800"/>
                </a:lnTo>
                <a:lnTo>
                  <a:pt x="19786" y="4114800"/>
                </a:lnTo>
                <a:lnTo>
                  <a:pt x="20383" y="4127500"/>
                </a:lnTo>
                <a:close/>
              </a:path>
              <a:path w="1953259" h="4368800">
                <a:moveTo>
                  <a:pt x="1951824" y="4127500"/>
                </a:moveTo>
                <a:lnTo>
                  <a:pt x="1932876" y="4127500"/>
                </a:lnTo>
                <a:lnTo>
                  <a:pt x="1933473" y="4114800"/>
                </a:lnTo>
                <a:lnTo>
                  <a:pt x="1952447" y="4114800"/>
                </a:lnTo>
                <a:lnTo>
                  <a:pt x="1951824" y="4127500"/>
                </a:lnTo>
                <a:close/>
              </a:path>
              <a:path w="1953259" h="4368800">
                <a:moveTo>
                  <a:pt x="22021" y="4140200"/>
                </a:moveTo>
                <a:lnTo>
                  <a:pt x="3149" y="4140200"/>
                </a:lnTo>
                <a:lnTo>
                  <a:pt x="2197" y="4127500"/>
                </a:lnTo>
                <a:lnTo>
                  <a:pt x="21094" y="4127500"/>
                </a:lnTo>
                <a:lnTo>
                  <a:pt x="22021" y="4140200"/>
                </a:lnTo>
                <a:close/>
              </a:path>
              <a:path w="1953259" h="4368800">
                <a:moveTo>
                  <a:pt x="1950072" y="4140200"/>
                </a:moveTo>
                <a:lnTo>
                  <a:pt x="1931238" y="4140200"/>
                </a:lnTo>
                <a:lnTo>
                  <a:pt x="1932165" y="4127500"/>
                </a:lnTo>
                <a:lnTo>
                  <a:pt x="1951037" y="4127500"/>
                </a:lnTo>
                <a:lnTo>
                  <a:pt x="1950072" y="4140200"/>
                </a:lnTo>
                <a:close/>
              </a:path>
              <a:path w="1953259" h="4368800">
                <a:moveTo>
                  <a:pt x="24269" y="4152900"/>
                </a:moveTo>
                <a:lnTo>
                  <a:pt x="5562" y="4152900"/>
                </a:lnTo>
                <a:lnTo>
                  <a:pt x="4279" y="4140200"/>
                </a:lnTo>
                <a:lnTo>
                  <a:pt x="23025" y="4140200"/>
                </a:lnTo>
                <a:lnTo>
                  <a:pt x="24269" y="4152900"/>
                </a:lnTo>
                <a:close/>
              </a:path>
              <a:path w="1953259" h="4368800">
                <a:moveTo>
                  <a:pt x="1947646" y="4152900"/>
                </a:moveTo>
                <a:lnTo>
                  <a:pt x="1928990" y="4152900"/>
                </a:lnTo>
                <a:lnTo>
                  <a:pt x="1930234" y="4140200"/>
                </a:lnTo>
                <a:lnTo>
                  <a:pt x="1948942" y="4140200"/>
                </a:lnTo>
                <a:lnTo>
                  <a:pt x="1947646" y="4152900"/>
                </a:lnTo>
                <a:close/>
              </a:path>
              <a:path w="1953259" h="4368800">
                <a:moveTo>
                  <a:pt x="27139" y="4165600"/>
                </a:moveTo>
                <a:lnTo>
                  <a:pt x="8623" y="4165600"/>
                </a:lnTo>
                <a:lnTo>
                  <a:pt x="7010" y="4152900"/>
                </a:lnTo>
                <a:lnTo>
                  <a:pt x="25577" y="4152900"/>
                </a:lnTo>
                <a:lnTo>
                  <a:pt x="27139" y="4165600"/>
                </a:lnTo>
                <a:close/>
              </a:path>
              <a:path w="1953259" h="4368800">
                <a:moveTo>
                  <a:pt x="1944573" y="4165600"/>
                </a:moveTo>
                <a:lnTo>
                  <a:pt x="1926120" y="4165600"/>
                </a:lnTo>
                <a:lnTo>
                  <a:pt x="1927682" y="4152900"/>
                </a:lnTo>
                <a:lnTo>
                  <a:pt x="1946249" y="4152900"/>
                </a:lnTo>
                <a:lnTo>
                  <a:pt x="1944573" y="4165600"/>
                </a:lnTo>
                <a:close/>
              </a:path>
              <a:path w="1953259" h="4368800">
                <a:moveTo>
                  <a:pt x="32537" y="4178300"/>
                </a:moveTo>
                <a:lnTo>
                  <a:pt x="12331" y="4178300"/>
                </a:lnTo>
                <a:lnTo>
                  <a:pt x="10401" y="4165600"/>
                </a:lnTo>
                <a:lnTo>
                  <a:pt x="30518" y="4165600"/>
                </a:lnTo>
                <a:lnTo>
                  <a:pt x="32537" y="4178300"/>
                </a:lnTo>
                <a:close/>
              </a:path>
              <a:path w="1953259" h="4368800">
                <a:moveTo>
                  <a:pt x="1940864" y="4178300"/>
                </a:moveTo>
                <a:lnTo>
                  <a:pt x="1920722" y="4178300"/>
                </a:lnTo>
                <a:lnTo>
                  <a:pt x="1922741" y="4165600"/>
                </a:lnTo>
                <a:lnTo>
                  <a:pt x="1942795" y="4165600"/>
                </a:lnTo>
                <a:lnTo>
                  <a:pt x="1940864" y="4178300"/>
                </a:lnTo>
                <a:close/>
              </a:path>
              <a:path w="1953259" h="4368800">
                <a:moveTo>
                  <a:pt x="36842" y="4191000"/>
                </a:moveTo>
                <a:lnTo>
                  <a:pt x="16649" y="4191000"/>
                </a:lnTo>
                <a:lnTo>
                  <a:pt x="14414" y="4178300"/>
                </a:lnTo>
                <a:lnTo>
                  <a:pt x="34531" y="4178300"/>
                </a:lnTo>
                <a:lnTo>
                  <a:pt x="36842" y="4191000"/>
                </a:lnTo>
                <a:close/>
              </a:path>
              <a:path w="1953259" h="4368800">
                <a:moveTo>
                  <a:pt x="1936534" y="4191000"/>
                </a:moveTo>
                <a:lnTo>
                  <a:pt x="1916417" y="4191000"/>
                </a:lnTo>
                <a:lnTo>
                  <a:pt x="1918728" y="4178300"/>
                </a:lnTo>
                <a:lnTo>
                  <a:pt x="1938769" y="4178300"/>
                </a:lnTo>
                <a:lnTo>
                  <a:pt x="1936534" y="4191000"/>
                </a:lnTo>
                <a:close/>
              </a:path>
              <a:path w="1953259" h="4368800">
                <a:moveTo>
                  <a:pt x="41706" y="4203700"/>
                </a:moveTo>
                <a:lnTo>
                  <a:pt x="21564" y="4203700"/>
                </a:lnTo>
                <a:lnTo>
                  <a:pt x="19037" y="4191000"/>
                </a:lnTo>
                <a:lnTo>
                  <a:pt x="39116" y="4191000"/>
                </a:lnTo>
                <a:lnTo>
                  <a:pt x="41706" y="4203700"/>
                </a:lnTo>
                <a:close/>
              </a:path>
              <a:path w="1953259" h="4368800">
                <a:moveTo>
                  <a:pt x="1931593" y="4203700"/>
                </a:moveTo>
                <a:lnTo>
                  <a:pt x="1911553" y="4203700"/>
                </a:lnTo>
                <a:lnTo>
                  <a:pt x="1914144" y="4191000"/>
                </a:lnTo>
                <a:lnTo>
                  <a:pt x="1934133" y="4191000"/>
                </a:lnTo>
                <a:lnTo>
                  <a:pt x="1931593" y="4203700"/>
                </a:lnTo>
                <a:close/>
              </a:path>
              <a:path w="1953259" h="4368800">
                <a:moveTo>
                  <a:pt x="70027" y="4254500"/>
                </a:moveTo>
                <a:lnTo>
                  <a:pt x="47104" y="4254500"/>
                </a:lnTo>
                <a:lnTo>
                  <a:pt x="39700" y="4241800"/>
                </a:lnTo>
                <a:lnTo>
                  <a:pt x="33083" y="4229100"/>
                </a:lnTo>
                <a:lnTo>
                  <a:pt x="27076" y="4216400"/>
                </a:lnTo>
                <a:lnTo>
                  <a:pt x="24244" y="4203700"/>
                </a:lnTo>
                <a:lnTo>
                  <a:pt x="44183" y="4203700"/>
                </a:lnTo>
                <a:lnTo>
                  <a:pt x="50038" y="4216400"/>
                </a:lnTo>
                <a:lnTo>
                  <a:pt x="49822" y="4216400"/>
                </a:lnTo>
                <a:lnTo>
                  <a:pt x="56210" y="4229100"/>
                </a:lnTo>
                <a:lnTo>
                  <a:pt x="55981" y="4229100"/>
                </a:lnTo>
                <a:lnTo>
                  <a:pt x="62877" y="4241800"/>
                </a:lnTo>
                <a:lnTo>
                  <a:pt x="62623" y="4241800"/>
                </a:lnTo>
                <a:lnTo>
                  <a:pt x="70027" y="4254500"/>
                </a:lnTo>
                <a:close/>
              </a:path>
              <a:path w="1953259" h="4368800">
                <a:moveTo>
                  <a:pt x="1906155" y="4254500"/>
                </a:moveTo>
                <a:lnTo>
                  <a:pt x="1883232" y="4254500"/>
                </a:lnTo>
                <a:lnTo>
                  <a:pt x="1890636" y="4241800"/>
                </a:lnTo>
                <a:lnTo>
                  <a:pt x="1890382" y="4241800"/>
                </a:lnTo>
                <a:lnTo>
                  <a:pt x="1897278" y="4229100"/>
                </a:lnTo>
                <a:lnTo>
                  <a:pt x="1897049" y="4229100"/>
                </a:lnTo>
                <a:lnTo>
                  <a:pt x="1903437" y="4216400"/>
                </a:lnTo>
                <a:lnTo>
                  <a:pt x="1903222" y="4216400"/>
                </a:lnTo>
                <a:lnTo>
                  <a:pt x="1909076" y="4203700"/>
                </a:lnTo>
                <a:lnTo>
                  <a:pt x="1928914" y="4203700"/>
                </a:lnTo>
                <a:lnTo>
                  <a:pt x="1926031" y="4216400"/>
                </a:lnTo>
                <a:lnTo>
                  <a:pt x="1920176" y="4229100"/>
                </a:lnTo>
                <a:lnTo>
                  <a:pt x="1913559" y="4241800"/>
                </a:lnTo>
                <a:lnTo>
                  <a:pt x="1906155" y="4254500"/>
                </a:lnTo>
                <a:close/>
              </a:path>
              <a:path w="1953259" h="4368800">
                <a:moveTo>
                  <a:pt x="122047" y="4305300"/>
                </a:moveTo>
                <a:lnTo>
                  <a:pt x="90258" y="4305300"/>
                </a:lnTo>
                <a:lnTo>
                  <a:pt x="80391" y="4292600"/>
                </a:lnTo>
                <a:lnTo>
                  <a:pt x="71285" y="4279900"/>
                </a:lnTo>
                <a:lnTo>
                  <a:pt x="62941" y="4267200"/>
                </a:lnTo>
                <a:lnTo>
                  <a:pt x="54495" y="4254500"/>
                </a:lnTo>
                <a:lnTo>
                  <a:pt x="77343" y="4254500"/>
                </a:lnTo>
                <a:lnTo>
                  <a:pt x="85686" y="4267200"/>
                </a:lnTo>
                <a:lnTo>
                  <a:pt x="85382" y="4267200"/>
                </a:lnTo>
                <a:lnTo>
                  <a:pt x="94170" y="4279900"/>
                </a:lnTo>
                <a:lnTo>
                  <a:pt x="102730" y="4279900"/>
                </a:lnTo>
                <a:lnTo>
                  <a:pt x="112369" y="4292600"/>
                </a:lnTo>
                <a:lnTo>
                  <a:pt x="112014" y="4292600"/>
                </a:lnTo>
                <a:lnTo>
                  <a:pt x="122047" y="4305300"/>
                </a:lnTo>
                <a:close/>
              </a:path>
              <a:path w="1953259" h="4368800">
                <a:moveTo>
                  <a:pt x="1863001" y="4305300"/>
                </a:moveTo>
                <a:lnTo>
                  <a:pt x="1831213" y="4305300"/>
                </a:lnTo>
                <a:lnTo>
                  <a:pt x="1841246" y="4292600"/>
                </a:lnTo>
                <a:lnTo>
                  <a:pt x="1840890" y="4292600"/>
                </a:lnTo>
                <a:lnTo>
                  <a:pt x="1850529" y="4279900"/>
                </a:lnTo>
                <a:lnTo>
                  <a:pt x="1859089" y="4279900"/>
                </a:lnTo>
                <a:lnTo>
                  <a:pt x="1867877" y="4267200"/>
                </a:lnTo>
                <a:lnTo>
                  <a:pt x="1867573" y="4267200"/>
                </a:lnTo>
                <a:lnTo>
                  <a:pt x="1875917" y="4254500"/>
                </a:lnTo>
                <a:lnTo>
                  <a:pt x="1898484" y="4254500"/>
                </a:lnTo>
                <a:lnTo>
                  <a:pt x="1890318" y="4267200"/>
                </a:lnTo>
                <a:lnTo>
                  <a:pt x="1881974" y="4279900"/>
                </a:lnTo>
                <a:lnTo>
                  <a:pt x="1872551" y="4292600"/>
                </a:lnTo>
                <a:lnTo>
                  <a:pt x="1863001" y="4305300"/>
                </a:lnTo>
                <a:close/>
              </a:path>
              <a:path w="1953259" h="4368800">
                <a:moveTo>
                  <a:pt x="142481" y="4318000"/>
                </a:moveTo>
                <a:lnTo>
                  <a:pt x="110274" y="4318000"/>
                </a:lnTo>
                <a:lnTo>
                  <a:pt x="99898" y="4305300"/>
                </a:lnTo>
                <a:lnTo>
                  <a:pt x="131711" y="4305300"/>
                </a:lnTo>
                <a:lnTo>
                  <a:pt x="142481" y="4318000"/>
                </a:lnTo>
                <a:close/>
              </a:path>
              <a:path w="1953259" h="4368800">
                <a:moveTo>
                  <a:pt x="1842985" y="4318000"/>
                </a:moveTo>
                <a:lnTo>
                  <a:pt x="1810778" y="4318000"/>
                </a:lnTo>
                <a:lnTo>
                  <a:pt x="1821548" y="4305300"/>
                </a:lnTo>
                <a:lnTo>
                  <a:pt x="1853361" y="4305300"/>
                </a:lnTo>
                <a:lnTo>
                  <a:pt x="1842985" y="4318000"/>
                </a:lnTo>
                <a:close/>
              </a:path>
              <a:path w="1953259" h="4368800">
                <a:moveTo>
                  <a:pt x="193014" y="4343400"/>
                </a:moveTo>
                <a:lnTo>
                  <a:pt x="144119" y="4343400"/>
                </a:lnTo>
                <a:lnTo>
                  <a:pt x="121043" y="4318000"/>
                </a:lnTo>
                <a:lnTo>
                  <a:pt x="152793" y="4318000"/>
                </a:lnTo>
                <a:lnTo>
                  <a:pt x="164249" y="4330700"/>
                </a:lnTo>
                <a:lnTo>
                  <a:pt x="186880" y="4330700"/>
                </a:lnTo>
                <a:lnTo>
                  <a:pt x="193014" y="4343400"/>
                </a:lnTo>
                <a:close/>
              </a:path>
              <a:path w="1953259" h="4368800">
                <a:moveTo>
                  <a:pt x="1809140" y="4343400"/>
                </a:moveTo>
                <a:lnTo>
                  <a:pt x="1760245" y="4343400"/>
                </a:lnTo>
                <a:lnTo>
                  <a:pt x="1766379" y="4330700"/>
                </a:lnTo>
                <a:lnTo>
                  <a:pt x="1789010" y="4330700"/>
                </a:lnTo>
                <a:lnTo>
                  <a:pt x="1800466" y="4318000"/>
                </a:lnTo>
                <a:lnTo>
                  <a:pt x="1832216" y="4318000"/>
                </a:lnTo>
                <a:lnTo>
                  <a:pt x="1809140" y="4343400"/>
                </a:lnTo>
                <a:close/>
              </a:path>
              <a:path w="1953259" h="4368800">
                <a:moveTo>
                  <a:pt x="248932" y="4356100"/>
                </a:moveTo>
                <a:lnTo>
                  <a:pt x="174053" y="4356100"/>
                </a:lnTo>
                <a:lnTo>
                  <a:pt x="167843" y="4343400"/>
                </a:lnTo>
                <a:lnTo>
                  <a:pt x="242265" y="4343400"/>
                </a:lnTo>
                <a:lnTo>
                  <a:pt x="248932" y="4356100"/>
                </a:lnTo>
                <a:close/>
              </a:path>
              <a:path w="1953259" h="4368800">
                <a:moveTo>
                  <a:pt x="1778990" y="4356100"/>
                </a:moveTo>
                <a:lnTo>
                  <a:pt x="1704327" y="4356100"/>
                </a:lnTo>
                <a:lnTo>
                  <a:pt x="1710994" y="4343400"/>
                </a:lnTo>
                <a:lnTo>
                  <a:pt x="1785200" y="4343400"/>
                </a:lnTo>
                <a:lnTo>
                  <a:pt x="1778990" y="4356100"/>
                </a:lnTo>
                <a:close/>
              </a:path>
              <a:path w="1953259" h="4368800">
                <a:moveTo>
                  <a:pt x="1740242" y="4368800"/>
                </a:moveTo>
                <a:lnTo>
                  <a:pt x="213017" y="4368800"/>
                </a:lnTo>
                <a:lnTo>
                  <a:pt x="206159" y="4356100"/>
                </a:lnTo>
                <a:lnTo>
                  <a:pt x="1746872" y="4356100"/>
                </a:lnTo>
                <a:lnTo>
                  <a:pt x="1740242" y="4368800"/>
                </a:lnTo>
                <a:close/>
              </a:path>
            </a:pathLst>
          </a:custGeom>
          <a:solidFill>
            <a:srgbClr val="BBBCC0"/>
          </a:solidFill>
        </p:spPr>
        <p:txBody>
          <a:bodyPr wrap="square" lIns="0" tIns="0" rIns="0" bIns="0" rtlCol="0"/>
          <a:p/>
        </p:txBody>
      </p:sp>
      <p:sp>
        <p:nvSpPr>
          <p:cNvPr id="16" name="object 15"/>
          <p:cNvSpPr/>
          <p:nvPr/>
        </p:nvSpPr>
        <p:spPr>
          <a:xfrm>
            <a:off x="7985759" y="4747895"/>
            <a:ext cx="277495" cy="274320"/>
          </a:xfrm>
          <a:custGeom>
            <a:avLst/>
            <a:gdLst/>
            <a:ahLst/>
            <a:cxnLst/>
            <a:rect l="l" t="t" r="r" b="b"/>
            <a:pathLst>
              <a:path w="277495" h="274320">
                <a:moveTo>
                  <a:pt x="139065" y="274319"/>
                </a:moveTo>
                <a:lnTo>
                  <a:pt x="95304" y="267322"/>
                </a:lnTo>
                <a:lnTo>
                  <a:pt x="57268" y="247816"/>
                </a:lnTo>
                <a:lnTo>
                  <a:pt x="27206" y="218029"/>
                </a:lnTo>
                <a:lnTo>
                  <a:pt x="7367" y="180189"/>
                </a:lnTo>
                <a:lnTo>
                  <a:pt x="0" y="136525"/>
                </a:lnTo>
                <a:lnTo>
                  <a:pt x="7367" y="93480"/>
                </a:lnTo>
                <a:lnTo>
                  <a:pt x="27206" y="56016"/>
                </a:lnTo>
                <a:lnTo>
                  <a:pt x="57268" y="26422"/>
                </a:lnTo>
                <a:lnTo>
                  <a:pt x="95304" y="6987"/>
                </a:lnTo>
                <a:lnTo>
                  <a:pt x="139065" y="0"/>
                </a:lnTo>
                <a:lnTo>
                  <a:pt x="182820" y="6992"/>
                </a:lnTo>
                <a:lnTo>
                  <a:pt x="220820" y="26462"/>
                </a:lnTo>
                <a:lnTo>
                  <a:pt x="250786" y="56153"/>
                </a:lnTo>
                <a:lnTo>
                  <a:pt x="270437" y="93805"/>
                </a:lnTo>
                <a:lnTo>
                  <a:pt x="277495" y="137159"/>
                </a:lnTo>
                <a:lnTo>
                  <a:pt x="270437" y="180514"/>
                </a:lnTo>
                <a:lnTo>
                  <a:pt x="250786" y="218166"/>
                </a:lnTo>
                <a:lnTo>
                  <a:pt x="220820" y="247857"/>
                </a:lnTo>
                <a:lnTo>
                  <a:pt x="182820" y="267327"/>
                </a:lnTo>
                <a:lnTo>
                  <a:pt x="139065" y="274319"/>
                </a:lnTo>
                <a:close/>
              </a:path>
            </a:pathLst>
          </a:custGeom>
          <a:solidFill>
            <a:srgbClr val="DDDEDF"/>
          </a:solidFill>
        </p:spPr>
        <p:txBody>
          <a:bodyPr wrap="square" lIns="0" tIns="0" rIns="0" bIns="0" rtlCol="0"/>
          <a:p/>
        </p:txBody>
      </p:sp>
      <p:sp>
        <p:nvSpPr>
          <p:cNvPr id="17" name="object 16"/>
          <p:cNvSpPr/>
          <p:nvPr/>
        </p:nvSpPr>
        <p:spPr>
          <a:xfrm>
            <a:off x="7976869" y="4738370"/>
            <a:ext cx="295910" cy="292100"/>
          </a:xfrm>
          <a:custGeom>
            <a:avLst/>
            <a:gdLst/>
            <a:ahLst/>
            <a:cxnLst/>
            <a:rect l="l" t="t" r="r" b="b"/>
            <a:pathLst>
              <a:path w="295909" h="292100">
                <a:moveTo>
                  <a:pt x="162826" y="292100"/>
                </a:moveTo>
                <a:lnTo>
                  <a:pt x="133083" y="292100"/>
                </a:lnTo>
                <a:lnTo>
                  <a:pt x="117932" y="289560"/>
                </a:lnTo>
                <a:lnTo>
                  <a:pt x="110782" y="288289"/>
                </a:lnTo>
                <a:lnTo>
                  <a:pt x="103758" y="285750"/>
                </a:lnTo>
                <a:lnTo>
                  <a:pt x="97332" y="284479"/>
                </a:lnTo>
                <a:lnTo>
                  <a:pt x="90601" y="280670"/>
                </a:lnTo>
                <a:lnTo>
                  <a:pt x="83629" y="278129"/>
                </a:lnTo>
                <a:lnTo>
                  <a:pt x="77254" y="274320"/>
                </a:lnTo>
                <a:lnTo>
                  <a:pt x="48336" y="254000"/>
                </a:lnTo>
                <a:lnTo>
                  <a:pt x="43205" y="250189"/>
                </a:lnTo>
                <a:lnTo>
                  <a:pt x="38620" y="245110"/>
                </a:lnTo>
                <a:lnTo>
                  <a:pt x="33667" y="238760"/>
                </a:lnTo>
                <a:lnTo>
                  <a:pt x="29286" y="233679"/>
                </a:lnTo>
                <a:lnTo>
                  <a:pt x="11734" y="203200"/>
                </a:lnTo>
                <a:lnTo>
                  <a:pt x="8915" y="196850"/>
                </a:lnTo>
                <a:lnTo>
                  <a:pt x="177" y="153670"/>
                </a:lnTo>
                <a:lnTo>
                  <a:pt x="0" y="146050"/>
                </a:lnTo>
                <a:lnTo>
                  <a:pt x="177" y="138429"/>
                </a:lnTo>
                <a:lnTo>
                  <a:pt x="9080" y="95250"/>
                </a:lnTo>
                <a:lnTo>
                  <a:pt x="29565" y="58420"/>
                </a:lnTo>
                <a:lnTo>
                  <a:pt x="33667" y="53339"/>
                </a:lnTo>
                <a:lnTo>
                  <a:pt x="38620" y="46989"/>
                </a:lnTo>
                <a:lnTo>
                  <a:pt x="43522" y="41910"/>
                </a:lnTo>
                <a:lnTo>
                  <a:pt x="48336" y="38100"/>
                </a:lnTo>
                <a:lnTo>
                  <a:pt x="54051" y="33020"/>
                </a:lnTo>
                <a:lnTo>
                  <a:pt x="59639" y="27939"/>
                </a:lnTo>
                <a:lnTo>
                  <a:pt x="65455" y="24129"/>
                </a:lnTo>
                <a:lnTo>
                  <a:pt x="71069" y="20320"/>
                </a:lnTo>
                <a:lnTo>
                  <a:pt x="77254" y="17779"/>
                </a:lnTo>
                <a:lnTo>
                  <a:pt x="83629" y="13970"/>
                </a:lnTo>
                <a:lnTo>
                  <a:pt x="90601" y="10160"/>
                </a:lnTo>
                <a:lnTo>
                  <a:pt x="97332" y="7620"/>
                </a:lnTo>
                <a:lnTo>
                  <a:pt x="103758" y="6350"/>
                </a:lnTo>
                <a:lnTo>
                  <a:pt x="110782" y="3810"/>
                </a:lnTo>
                <a:lnTo>
                  <a:pt x="133083" y="0"/>
                </a:lnTo>
                <a:lnTo>
                  <a:pt x="162826" y="0"/>
                </a:lnTo>
                <a:lnTo>
                  <a:pt x="185127" y="3810"/>
                </a:lnTo>
                <a:lnTo>
                  <a:pt x="192150" y="6350"/>
                </a:lnTo>
                <a:lnTo>
                  <a:pt x="198577" y="7620"/>
                </a:lnTo>
                <a:lnTo>
                  <a:pt x="205308" y="10160"/>
                </a:lnTo>
                <a:lnTo>
                  <a:pt x="212280" y="13970"/>
                </a:lnTo>
                <a:lnTo>
                  <a:pt x="218655" y="17779"/>
                </a:lnTo>
                <a:lnTo>
                  <a:pt x="221748" y="19050"/>
                </a:lnTo>
                <a:lnTo>
                  <a:pt x="134988" y="19050"/>
                </a:lnTo>
                <a:lnTo>
                  <a:pt x="128066" y="20320"/>
                </a:lnTo>
                <a:lnTo>
                  <a:pt x="128536" y="20320"/>
                </a:lnTo>
                <a:lnTo>
                  <a:pt x="121716" y="21589"/>
                </a:lnTo>
                <a:lnTo>
                  <a:pt x="122174" y="21589"/>
                </a:lnTo>
                <a:lnTo>
                  <a:pt x="115481" y="22860"/>
                </a:lnTo>
                <a:lnTo>
                  <a:pt x="115938" y="22860"/>
                </a:lnTo>
                <a:lnTo>
                  <a:pt x="109372" y="24129"/>
                </a:lnTo>
                <a:lnTo>
                  <a:pt x="109816" y="24129"/>
                </a:lnTo>
                <a:lnTo>
                  <a:pt x="103390" y="26670"/>
                </a:lnTo>
                <a:lnTo>
                  <a:pt x="103822" y="26670"/>
                </a:lnTo>
                <a:lnTo>
                  <a:pt x="97535" y="27939"/>
                </a:lnTo>
                <a:lnTo>
                  <a:pt x="97967" y="27939"/>
                </a:lnTo>
                <a:lnTo>
                  <a:pt x="91833" y="30479"/>
                </a:lnTo>
                <a:lnTo>
                  <a:pt x="92252" y="30479"/>
                </a:lnTo>
                <a:lnTo>
                  <a:pt x="86283" y="34289"/>
                </a:lnTo>
                <a:lnTo>
                  <a:pt x="86690" y="34289"/>
                </a:lnTo>
                <a:lnTo>
                  <a:pt x="80886" y="36829"/>
                </a:lnTo>
                <a:lnTo>
                  <a:pt x="81279" y="36829"/>
                </a:lnTo>
                <a:lnTo>
                  <a:pt x="75666" y="40639"/>
                </a:lnTo>
                <a:lnTo>
                  <a:pt x="76047" y="40639"/>
                </a:lnTo>
                <a:lnTo>
                  <a:pt x="72423" y="43179"/>
                </a:lnTo>
                <a:lnTo>
                  <a:pt x="70980" y="43179"/>
                </a:lnTo>
                <a:lnTo>
                  <a:pt x="67055" y="46989"/>
                </a:lnTo>
                <a:lnTo>
                  <a:pt x="66103" y="46989"/>
                </a:lnTo>
                <a:lnTo>
                  <a:pt x="61086" y="52070"/>
                </a:lnTo>
                <a:lnTo>
                  <a:pt x="61417" y="52070"/>
                </a:lnTo>
                <a:lnTo>
                  <a:pt x="56616" y="55879"/>
                </a:lnTo>
                <a:lnTo>
                  <a:pt x="56934" y="55879"/>
                </a:lnTo>
                <a:lnTo>
                  <a:pt x="53495" y="59689"/>
                </a:lnTo>
                <a:lnTo>
                  <a:pt x="52654" y="59689"/>
                </a:lnTo>
                <a:lnTo>
                  <a:pt x="48310" y="64770"/>
                </a:lnTo>
                <a:lnTo>
                  <a:pt x="48602" y="64770"/>
                </a:lnTo>
                <a:lnTo>
                  <a:pt x="44488" y="69850"/>
                </a:lnTo>
                <a:lnTo>
                  <a:pt x="44767" y="69850"/>
                </a:lnTo>
                <a:lnTo>
                  <a:pt x="40906" y="74929"/>
                </a:lnTo>
                <a:lnTo>
                  <a:pt x="41160" y="74929"/>
                </a:lnTo>
                <a:lnTo>
                  <a:pt x="37566" y="80010"/>
                </a:lnTo>
                <a:lnTo>
                  <a:pt x="37807" y="80010"/>
                </a:lnTo>
                <a:lnTo>
                  <a:pt x="34467" y="85089"/>
                </a:lnTo>
                <a:lnTo>
                  <a:pt x="34696" y="85089"/>
                </a:lnTo>
                <a:lnTo>
                  <a:pt x="32247" y="90170"/>
                </a:lnTo>
                <a:lnTo>
                  <a:pt x="31838" y="90170"/>
                </a:lnTo>
                <a:lnTo>
                  <a:pt x="29070" y="96520"/>
                </a:lnTo>
                <a:lnTo>
                  <a:pt x="29248" y="96520"/>
                </a:lnTo>
                <a:lnTo>
                  <a:pt x="27266" y="101600"/>
                </a:lnTo>
                <a:lnTo>
                  <a:pt x="26936" y="101600"/>
                </a:lnTo>
                <a:lnTo>
                  <a:pt x="24764" y="107950"/>
                </a:lnTo>
                <a:lnTo>
                  <a:pt x="24904" y="107950"/>
                </a:lnTo>
                <a:lnTo>
                  <a:pt x="23037" y="114300"/>
                </a:lnTo>
                <a:lnTo>
                  <a:pt x="21615" y="120650"/>
                </a:lnTo>
                <a:lnTo>
                  <a:pt x="20497" y="127000"/>
                </a:lnTo>
                <a:lnTo>
                  <a:pt x="19684" y="133350"/>
                </a:lnTo>
                <a:lnTo>
                  <a:pt x="19309" y="138429"/>
                </a:lnTo>
                <a:lnTo>
                  <a:pt x="19227" y="139700"/>
                </a:lnTo>
                <a:lnTo>
                  <a:pt x="19050" y="146050"/>
                </a:lnTo>
                <a:lnTo>
                  <a:pt x="19227" y="152400"/>
                </a:lnTo>
                <a:lnTo>
                  <a:pt x="19735" y="158750"/>
                </a:lnTo>
                <a:lnTo>
                  <a:pt x="20561" y="165100"/>
                </a:lnTo>
                <a:lnTo>
                  <a:pt x="21716" y="171450"/>
                </a:lnTo>
                <a:lnTo>
                  <a:pt x="23164" y="177800"/>
                </a:lnTo>
                <a:lnTo>
                  <a:pt x="24904" y="184150"/>
                </a:lnTo>
                <a:lnTo>
                  <a:pt x="24764" y="184150"/>
                </a:lnTo>
                <a:lnTo>
                  <a:pt x="26936" y="190500"/>
                </a:lnTo>
                <a:lnTo>
                  <a:pt x="27266" y="190500"/>
                </a:lnTo>
                <a:lnTo>
                  <a:pt x="29248" y="195579"/>
                </a:lnTo>
                <a:lnTo>
                  <a:pt x="29070" y="195579"/>
                </a:lnTo>
                <a:lnTo>
                  <a:pt x="31838" y="201929"/>
                </a:lnTo>
                <a:lnTo>
                  <a:pt x="32247" y="201929"/>
                </a:lnTo>
                <a:lnTo>
                  <a:pt x="34696" y="207010"/>
                </a:lnTo>
                <a:lnTo>
                  <a:pt x="34467" y="207010"/>
                </a:lnTo>
                <a:lnTo>
                  <a:pt x="37807" y="212089"/>
                </a:lnTo>
                <a:lnTo>
                  <a:pt x="37566" y="212089"/>
                </a:lnTo>
                <a:lnTo>
                  <a:pt x="41160" y="217170"/>
                </a:lnTo>
                <a:lnTo>
                  <a:pt x="40906" y="217170"/>
                </a:lnTo>
                <a:lnTo>
                  <a:pt x="44767" y="222250"/>
                </a:lnTo>
                <a:lnTo>
                  <a:pt x="44488" y="222250"/>
                </a:lnTo>
                <a:lnTo>
                  <a:pt x="48602" y="227329"/>
                </a:lnTo>
                <a:lnTo>
                  <a:pt x="48310" y="227329"/>
                </a:lnTo>
                <a:lnTo>
                  <a:pt x="52654" y="232410"/>
                </a:lnTo>
                <a:lnTo>
                  <a:pt x="53495" y="232410"/>
                </a:lnTo>
                <a:lnTo>
                  <a:pt x="56934" y="236220"/>
                </a:lnTo>
                <a:lnTo>
                  <a:pt x="56616" y="236220"/>
                </a:lnTo>
                <a:lnTo>
                  <a:pt x="61417" y="240029"/>
                </a:lnTo>
                <a:lnTo>
                  <a:pt x="61086" y="240029"/>
                </a:lnTo>
                <a:lnTo>
                  <a:pt x="66103" y="245110"/>
                </a:lnTo>
                <a:lnTo>
                  <a:pt x="67055" y="245110"/>
                </a:lnTo>
                <a:lnTo>
                  <a:pt x="70980" y="248920"/>
                </a:lnTo>
                <a:lnTo>
                  <a:pt x="72423" y="248920"/>
                </a:lnTo>
                <a:lnTo>
                  <a:pt x="76047" y="251460"/>
                </a:lnTo>
                <a:lnTo>
                  <a:pt x="75666" y="251460"/>
                </a:lnTo>
                <a:lnTo>
                  <a:pt x="81279" y="255270"/>
                </a:lnTo>
                <a:lnTo>
                  <a:pt x="80886" y="255270"/>
                </a:lnTo>
                <a:lnTo>
                  <a:pt x="86690" y="257810"/>
                </a:lnTo>
                <a:lnTo>
                  <a:pt x="86283" y="257810"/>
                </a:lnTo>
                <a:lnTo>
                  <a:pt x="92252" y="261620"/>
                </a:lnTo>
                <a:lnTo>
                  <a:pt x="91833" y="261620"/>
                </a:lnTo>
                <a:lnTo>
                  <a:pt x="97967" y="264160"/>
                </a:lnTo>
                <a:lnTo>
                  <a:pt x="97535" y="264160"/>
                </a:lnTo>
                <a:lnTo>
                  <a:pt x="103822" y="265429"/>
                </a:lnTo>
                <a:lnTo>
                  <a:pt x="103390" y="265429"/>
                </a:lnTo>
                <a:lnTo>
                  <a:pt x="109816" y="267970"/>
                </a:lnTo>
                <a:lnTo>
                  <a:pt x="109372" y="267970"/>
                </a:lnTo>
                <a:lnTo>
                  <a:pt x="115938" y="269239"/>
                </a:lnTo>
                <a:lnTo>
                  <a:pt x="115481" y="269239"/>
                </a:lnTo>
                <a:lnTo>
                  <a:pt x="122174" y="270510"/>
                </a:lnTo>
                <a:lnTo>
                  <a:pt x="121716" y="270510"/>
                </a:lnTo>
                <a:lnTo>
                  <a:pt x="128536" y="271779"/>
                </a:lnTo>
                <a:lnTo>
                  <a:pt x="128066" y="271779"/>
                </a:lnTo>
                <a:lnTo>
                  <a:pt x="134988" y="273050"/>
                </a:lnTo>
                <a:lnTo>
                  <a:pt x="221748" y="273050"/>
                </a:lnTo>
                <a:lnTo>
                  <a:pt x="218655" y="274320"/>
                </a:lnTo>
                <a:lnTo>
                  <a:pt x="212280" y="278129"/>
                </a:lnTo>
                <a:lnTo>
                  <a:pt x="205308" y="280670"/>
                </a:lnTo>
                <a:lnTo>
                  <a:pt x="198577" y="284479"/>
                </a:lnTo>
                <a:lnTo>
                  <a:pt x="192150" y="285750"/>
                </a:lnTo>
                <a:lnTo>
                  <a:pt x="185127" y="288289"/>
                </a:lnTo>
                <a:lnTo>
                  <a:pt x="177977" y="289560"/>
                </a:lnTo>
                <a:lnTo>
                  <a:pt x="162826" y="292100"/>
                </a:lnTo>
                <a:close/>
              </a:path>
              <a:path w="295909" h="292100">
                <a:moveTo>
                  <a:pt x="225298" y="44450"/>
                </a:moveTo>
                <a:lnTo>
                  <a:pt x="219862" y="40639"/>
                </a:lnTo>
                <a:lnTo>
                  <a:pt x="220243" y="40639"/>
                </a:lnTo>
                <a:lnTo>
                  <a:pt x="214629" y="36829"/>
                </a:lnTo>
                <a:lnTo>
                  <a:pt x="215023" y="36829"/>
                </a:lnTo>
                <a:lnTo>
                  <a:pt x="209219" y="34289"/>
                </a:lnTo>
                <a:lnTo>
                  <a:pt x="209626" y="34289"/>
                </a:lnTo>
                <a:lnTo>
                  <a:pt x="203657" y="30479"/>
                </a:lnTo>
                <a:lnTo>
                  <a:pt x="204076" y="30479"/>
                </a:lnTo>
                <a:lnTo>
                  <a:pt x="197942" y="27939"/>
                </a:lnTo>
                <a:lnTo>
                  <a:pt x="198374" y="27939"/>
                </a:lnTo>
                <a:lnTo>
                  <a:pt x="192087" y="26670"/>
                </a:lnTo>
                <a:lnTo>
                  <a:pt x="192519" y="26670"/>
                </a:lnTo>
                <a:lnTo>
                  <a:pt x="186093" y="24129"/>
                </a:lnTo>
                <a:lnTo>
                  <a:pt x="186537" y="24129"/>
                </a:lnTo>
                <a:lnTo>
                  <a:pt x="179971" y="22860"/>
                </a:lnTo>
                <a:lnTo>
                  <a:pt x="180428" y="22860"/>
                </a:lnTo>
                <a:lnTo>
                  <a:pt x="173723" y="21589"/>
                </a:lnTo>
                <a:lnTo>
                  <a:pt x="174193" y="21589"/>
                </a:lnTo>
                <a:lnTo>
                  <a:pt x="167373" y="20320"/>
                </a:lnTo>
                <a:lnTo>
                  <a:pt x="167843" y="20320"/>
                </a:lnTo>
                <a:lnTo>
                  <a:pt x="160921" y="19050"/>
                </a:lnTo>
                <a:lnTo>
                  <a:pt x="221748" y="19050"/>
                </a:lnTo>
                <a:lnTo>
                  <a:pt x="224840" y="20320"/>
                </a:lnTo>
                <a:lnTo>
                  <a:pt x="230835" y="24129"/>
                </a:lnTo>
                <a:lnTo>
                  <a:pt x="236270" y="27939"/>
                </a:lnTo>
                <a:lnTo>
                  <a:pt x="242214" y="33020"/>
                </a:lnTo>
                <a:lnTo>
                  <a:pt x="247573" y="38100"/>
                </a:lnTo>
                <a:lnTo>
                  <a:pt x="252704" y="41910"/>
                </a:lnTo>
                <a:lnTo>
                  <a:pt x="253850" y="43179"/>
                </a:lnTo>
                <a:lnTo>
                  <a:pt x="224929" y="43179"/>
                </a:lnTo>
                <a:lnTo>
                  <a:pt x="225298" y="44450"/>
                </a:lnTo>
                <a:close/>
              </a:path>
              <a:path w="295909" h="292100">
                <a:moveTo>
                  <a:pt x="70611" y="44450"/>
                </a:moveTo>
                <a:lnTo>
                  <a:pt x="70980" y="43179"/>
                </a:lnTo>
                <a:lnTo>
                  <a:pt x="72423" y="43179"/>
                </a:lnTo>
                <a:lnTo>
                  <a:pt x="70611" y="44450"/>
                </a:lnTo>
                <a:close/>
              </a:path>
              <a:path w="295909" h="292100">
                <a:moveTo>
                  <a:pt x="230162" y="48260"/>
                </a:moveTo>
                <a:lnTo>
                  <a:pt x="224929" y="43179"/>
                </a:lnTo>
                <a:lnTo>
                  <a:pt x="253850" y="43179"/>
                </a:lnTo>
                <a:lnTo>
                  <a:pt x="257289" y="46989"/>
                </a:lnTo>
                <a:lnTo>
                  <a:pt x="229806" y="46989"/>
                </a:lnTo>
                <a:lnTo>
                  <a:pt x="230162" y="48260"/>
                </a:lnTo>
                <a:close/>
              </a:path>
              <a:path w="295909" h="292100">
                <a:moveTo>
                  <a:pt x="65747" y="48260"/>
                </a:moveTo>
                <a:lnTo>
                  <a:pt x="66103" y="46989"/>
                </a:lnTo>
                <a:lnTo>
                  <a:pt x="67055" y="46989"/>
                </a:lnTo>
                <a:lnTo>
                  <a:pt x="65747" y="48260"/>
                </a:lnTo>
                <a:close/>
              </a:path>
              <a:path w="295909" h="292100">
                <a:moveTo>
                  <a:pt x="243560" y="60960"/>
                </a:moveTo>
                <a:lnTo>
                  <a:pt x="238975" y="55879"/>
                </a:lnTo>
                <a:lnTo>
                  <a:pt x="239293" y="55879"/>
                </a:lnTo>
                <a:lnTo>
                  <a:pt x="234492" y="52070"/>
                </a:lnTo>
                <a:lnTo>
                  <a:pt x="234823" y="52070"/>
                </a:lnTo>
                <a:lnTo>
                  <a:pt x="229806" y="46989"/>
                </a:lnTo>
                <a:lnTo>
                  <a:pt x="257289" y="46989"/>
                </a:lnTo>
                <a:lnTo>
                  <a:pt x="262242" y="53339"/>
                </a:lnTo>
                <a:lnTo>
                  <a:pt x="266623" y="58420"/>
                </a:lnTo>
                <a:lnTo>
                  <a:pt x="267589" y="59689"/>
                </a:lnTo>
                <a:lnTo>
                  <a:pt x="243255" y="59689"/>
                </a:lnTo>
                <a:lnTo>
                  <a:pt x="243560" y="60960"/>
                </a:lnTo>
                <a:close/>
              </a:path>
              <a:path w="295909" h="292100">
                <a:moveTo>
                  <a:pt x="52349" y="60960"/>
                </a:moveTo>
                <a:lnTo>
                  <a:pt x="52654" y="59689"/>
                </a:lnTo>
                <a:lnTo>
                  <a:pt x="53495" y="59689"/>
                </a:lnTo>
                <a:lnTo>
                  <a:pt x="52349" y="60960"/>
                </a:lnTo>
                <a:close/>
              </a:path>
              <a:path w="295909" h="292100">
                <a:moveTo>
                  <a:pt x="264274" y="91439"/>
                </a:moveTo>
                <a:lnTo>
                  <a:pt x="261213" y="85089"/>
                </a:lnTo>
                <a:lnTo>
                  <a:pt x="261442" y="85089"/>
                </a:lnTo>
                <a:lnTo>
                  <a:pt x="258102" y="80010"/>
                </a:lnTo>
                <a:lnTo>
                  <a:pt x="258343" y="80010"/>
                </a:lnTo>
                <a:lnTo>
                  <a:pt x="254749" y="74929"/>
                </a:lnTo>
                <a:lnTo>
                  <a:pt x="255003" y="74929"/>
                </a:lnTo>
                <a:lnTo>
                  <a:pt x="251142" y="69850"/>
                </a:lnTo>
                <a:lnTo>
                  <a:pt x="251421" y="69850"/>
                </a:lnTo>
                <a:lnTo>
                  <a:pt x="247307" y="64770"/>
                </a:lnTo>
                <a:lnTo>
                  <a:pt x="247599" y="64770"/>
                </a:lnTo>
                <a:lnTo>
                  <a:pt x="243255" y="59689"/>
                </a:lnTo>
                <a:lnTo>
                  <a:pt x="267589" y="59689"/>
                </a:lnTo>
                <a:lnTo>
                  <a:pt x="284739" y="90170"/>
                </a:lnTo>
                <a:lnTo>
                  <a:pt x="264071" y="90170"/>
                </a:lnTo>
                <a:lnTo>
                  <a:pt x="264274" y="91439"/>
                </a:lnTo>
                <a:close/>
              </a:path>
              <a:path w="295909" h="292100">
                <a:moveTo>
                  <a:pt x="31635" y="91439"/>
                </a:moveTo>
                <a:lnTo>
                  <a:pt x="31838" y="90170"/>
                </a:lnTo>
                <a:lnTo>
                  <a:pt x="32247" y="90170"/>
                </a:lnTo>
                <a:lnTo>
                  <a:pt x="31635" y="91439"/>
                </a:lnTo>
                <a:close/>
              </a:path>
              <a:path w="295909" h="292100">
                <a:moveTo>
                  <a:pt x="269138" y="102870"/>
                </a:moveTo>
                <a:lnTo>
                  <a:pt x="266661" y="96520"/>
                </a:lnTo>
                <a:lnTo>
                  <a:pt x="266839" y="96520"/>
                </a:lnTo>
                <a:lnTo>
                  <a:pt x="264071" y="90170"/>
                </a:lnTo>
                <a:lnTo>
                  <a:pt x="284739" y="90170"/>
                </a:lnTo>
                <a:lnTo>
                  <a:pt x="286994" y="95250"/>
                </a:lnTo>
                <a:lnTo>
                  <a:pt x="289178" y="101600"/>
                </a:lnTo>
                <a:lnTo>
                  <a:pt x="268973" y="101600"/>
                </a:lnTo>
                <a:lnTo>
                  <a:pt x="269138" y="102870"/>
                </a:lnTo>
                <a:close/>
              </a:path>
              <a:path w="295909" h="292100">
                <a:moveTo>
                  <a:pt x="26771" y="102870"/>
                </a:moveTo>
                <a:lnTo>
                  <a:pt x="26936" y="101600"/>
                </a:lnTo>
                <a:lnTo>
                  <a:pt x="27266" y="101600"/>
                </a:lnTo>
                <a:lnTo>
                  <a:pt x="26771" y="102870"/>
                </a:lnTo>
                <a:close/>
              </a:path>
              <a:path w="295909" h="292100">
                <a:moveTo>
                  <a:pt x="289178" y="190500"/>
                </a:moveTo>
                <a:lnTo>
                  <a:pt x="268973" y="190500"/>
                </a:lnTo>
                <a:lnTo>
                  <a:pt x="271145" y="184150"/>
                </a:lnTo>
                <a:lnTo>
                  <a:pt x="271005" y="184150"/>
                </a:lnTo>
                <a:lnTo>
                  <a:pt x="272872" y="177800"/>
                </a:lnTo>
                <a:lnTo>
                  <a:pt x="274294" y="171450"/>
                </a:lnTo>
                <a:lnTo>
                  <a:pt x="275412" y="165100"/>
                </a:lnTo>
                <a:lnTo>
                  <a:pt x="276225" y="158750"/>
                </a:lnTo>
                <a:lnTo>
                  <a:pt x="276707" y="152400"/>
                </a:lnTo>
                <a:lnTo>
                  <a:pt x="276859" y="146050"/>
                </a:lnTo>
                <a:lnTo>
                  <a:pt x="276682" y="139700"/>
                </a:lnTo>
                <a:lnTo>
                  <a:pt x="276600" y="138429"/>
                </a:lnTo>
                <a:lnTo>
                  <a:pt x="276174" y="133350"/>
                </a:lnTo>
                <a:lnTo>
                  <a:pt x="275335" y="127000"/>
                </a:lnTo>
                <a:lnTo>
                  <a:pt x="274193" y="120650"/>
                </a:lnTo>
                <a:lnTo>
                  <a:pt x="272745" y="114300"/>
                </a:lnTo>
                <a:lnTo>
                  <a:pt x="271005" y="107950"/>
                </a:lnTo>
                <a:lnTo>
                  <a:pt x="271145" y="107950"/>
                </a:lnTo>
                <a:lnTo>
                  <a:pt x="268973" y="101600"/>
                </a:lnTo>
                <a:lnTo>
                  <a:pt x="289178" y="101600"/>
                </a:lnTo>
                <a:lnTo>
                  <a:pt x="291185" y="109220"/>
                </a:lnTo>
                <a:lnTo>
                  <a:pt x="295909" y="146050"/>
                </a:lnTo>
                <a:lnTo>
                  <a:pt x="295732" y="153670"/>
                </a:lnTo>
                <a:lnTo>
                  <a:pt x="295122" y="161289"/>
                </a:lnTo>
                <a:lnTo>
                  <a:pt x="294170" y="168910"/>
                </a:lnTo>
                <a:lnTo>
                  <a:pt x="292950" y="175260"/>
                </a:lnTo>
                <a:lnTo>
                  <a:pt x="291185" y="182879"/>
                </a:lnTo>
                <a:lnTo>
                  <a:pt x="289178" y="190500"/>
                </a:lnTo>
                <a:close/>
              </a:path>
              <a:path w="295909" h="292100">
                <a:moveTo>
                  <a:pt x="27266" y="190500"/>
                </a:moveTo>
                <a:lnTo>
                  <a:pt x="26936" y="190500"/>
                </a:lnTo>
                <a:lnTo>
                  <a:pt x="26771" y="189229"/>
                </a:lnTo>
                <a:lnTo>
                  <a:pt x="27266" y="190500"/>
                </a:lnTo>
                <a:close/>
              </a:path>
              <a:path w="295909" h="292100">
                <a:moveTo>
                  <a:pt x="284706" y="201929"/>
                </a:moveTo>
                <a:lnTo>
                  <a:pt x="264071" y="201929"/>
                </a:lnTo>
                <a:lnTo>
                  <a:pt x="266839" y="195579"/>
                </a:lnTo>
                <a:lnTo>
                  <a:pt x="266661" y="195579"/>
                </a:lnTo>
                <a:lnTo>
                  <a:pt x="269138" y="189229"/>
                </a:lnTo>
                <a:lnTo>
                  <a:pt x="268973" y="190500"/>
                </a:lnTo>
                <a:lnTo>
                  <a:pt x="289178" y="190500"/>
                </a:lnTo>
                <a:lnTo>
                  <a:pt x="286829" y="196850"/>
                </a:lnTo>
                <a:lnTo>
                  <a:pt x="284706" y="201929"/>
                </a:lnTo>
                <a:close/>
              </a:path>
              <a:path w="295909" h="292100">
                <a:moveTo>
                  <a:pt x="32247" y="201929"/>
                </a:moveTo>
                <a:lnTo>
                  <a:pt x="31838" y="201929"/>
                </a:lnTo>
                <a:lnTo>
                  <a:pt x="31635" y="200660"/>
                </a:lnTo>
                <a:lnTo>
                  <a:pt x="32247" y="201929"/>
                </a:lnTo>
                <a:close/>
              </a:path>
              <a:path w="295909" h="292100">
                <a:moveTo>
                  <a:pt x="267379" y="232410"/>
                </a:moveTo>
                <a:lnTo>
                  <a:pt x="243255" y="232410"/>
                </a:lnTo>
                <a:lnTo>
                  <a:pt x="247599" y="227329"/>
                </a:lnTo>
                <a:lnTo>
                  <a:pt x="247307" y="227329"/>
                </a:lnTo>
                <a:lnTo>
                  <a:pt x="251421" y="222250"/>
                </a:lnTo>
                <a:lnTo>
                  <a:pt x="251142" y="222250"/>
                </a:lnTo>
                <a:lnTo>
                  <a:pt x="255003" y="217170"/>
                </a:lnTo>
                <a:lnTo>
                  <a:pt x="254749" y="217170"/>
                </a:lnTo>
                <a:lnTo>
                  <a:pt x="258343" y="212089"/>
                </a:lnTo>
                <a:lnTo>
                  <a:pt x="258102" y="212089"/>
                </a:lnTo>
                <a:lnTo>
                  <a:pt x="261442" y="207010"/>
                </a:lnTo>
                <a:lnTo>
                  <a:pt x="261213" y="207010"/>
                </a:lnTo>
                <a:lnTo>
                  <a:pt x="264274" y="200660"/>
                </a:lnTo>
                <a:lnTo>
                  <a:pt x="264071" y="201929"/>
                </a:lnTo>
                <a:lnTo>
                  <a:pt x="284706" y="201929"/>
                </a:lnTo>
                <a:lnTo>
                  <a:pt x="284175" y="203200"/>
                </a:lnTo>
                <a:lnTo>
                  <a:pt x="281190" y="209550"/>
                </a:lnTo>
                <a:lnTo>
                  <a:pt x="278142" y="215900"/>
                </a:lnTo>
                <a:lnTo>
                  <a:pt x="274345" y="222250"/>
                </a:lnTo>
                <a:lnTo>
                  <a:pt x="270484" y="228600"/>
                </a:lnTo>
                <a:lnTo>
                  <a:pt x="267379" y="232410"/>
                </a:lnTo>
                <a:close/>
              </a:path>
              <a:path w="295909" h="292100">
                <a:moveTo>
                  <a:pt x="53495" y="232410"/>
                </a:moveTo>
                <a:lnTo>
                  <a:pt x="52654" y="232410"/>
                </a:lnTo>
                <a:lnTo>
                  <a:pt x="52349" y="231139"/>
                </a:lnTo>
                <a:lnTo>
                  <a:pt x="53495" y="232410"/>
                </a:lnTo>
                <a:close/>
              </a:path>
              <a:path w="295909" h="292100">
                <a:moveTo>
                  <a:pt x="257289" y="245110"/>
                </a:moveTo>
                <a:lnTo>
                  <a:pt x="229806" y="245110"/>
                </a:lnTo>
                <a:lnTo>
                  <a:pt x="234823" y="240029"/>
                </a:lnTo>
                <a:lnTo>
                  <a:pt x="234492" y="240029"/>
                </a:lnTo>
                <a:lnTo>
                  <a:pt x="239293" y="236220"/>
                </a:lnTo>
                <a:lnTo>
                  <a:pt x="238975" y="236220"/>
                </a:lnTo>
                <a:lnTo>
                  <a:pt x="243560" y="231139"/>
                </a:lnTo>
                <a:lnTo>
                  <a:pt x="243255" y="232410"/>
                </a:lnTo>
                <a:lnTo>
                  <a:pt x="267379" y="232410"/>
                </a:lnTo>
                <a:lnTo>
                  <a:pt x="262242" y="238760"/>
                </a:lnTo>
                <a:lnTo>
                  <a:pt x="257289" y="245110"/>
                </a:lnTo>
                <a:close/>
              </a:path>
              <a:path w="295909" h="292100">
                <a:moveTo>
                  <a:pt x="67055" y="245110"/>
                </a:moveTo>
                <a:lnTo>
                  <a:pt x="66103" y="245110"/>
                </a:lnTo>
                <a:lnTo>
                  <a:pt x="65747" y="243839"/>
                </a:lnTo>
                <a:lnTo>
                  <a:pt x="67055" y="245110"/>
                </a:lnTo>
                <a:close/>
              </a:path>
              <a:path w="295909" h="292100">
                <a:moveTo>
                  <a:pt x="253850" y="248920"/>
                </a:moveTo>
                <a:lnTo>
                  <a:pt x="224929" y="248920"/>
                </a:lnTo>
                <a:lnTo>
                  <a:pt x="230162" y="243839"/>
                </a:lnTo>
                <a:lnTo>
                  <a:pt x="229806" y="245110"/>
                </a:lnTo>
                <a:lnTo>
                  <a:pt x="257289" y="245110"/>
                </a:lnTo>
                <a:lnTo>
                  <a:pt x="253850" y="248920"/>
                </a:lnTo>
                <a:close/>
              </a:path>
              <a:path w="295909" h="292100">
                <a:moveTo>
                  <a:pt x="72423" y="248920"/>
                </a:moveTo>
                <a:lnTo>
                  <a:pt x="70980" y="248920"/>
                </a:lnTo>
                <a:lnTo>
                  <a:pt x="70611" y="247650"/>
                </a:lnTo>
                <a:lnTo>
                  <a:pt x="72423" y="248920"/>
                </a:lnTo>
                <a:close/>
              </a:path>
              <a:path w="295909" h="292100">
                <a:moveTo>
                  <a:pt x="221748" y="273050"/>
                </a:moveTo>
                <a:lnTo>
                  <a:pt x="160921" y="273050"/>
                </a:lnTo>
                <a:lnTo>
                  <a:pt x="167843" y="271779"/>
                </a:lnTo>
                <a:lnTo>
                  <a:pt x="167373" y="271779"/>
                </a:lnTo>
                <a:lnTo>
                  <a:pt x="174193" y="270510"/>
                </a:lnTo>
                <a:lnTo>
                  <a:pt x="173723" y="270510"/>
                </a:lnTo>
                <a:lnTo>
                  <a:pt x="180428" y="269239"/>
                </a:lnTo>
                <a:lnTo>
                  <a:pt x="179971" y="269239"/>
                </a:lnTo>
                <a:lnTo>
                  <a:pt x="186537" y="267970"/>
                </a:lnTo>
                <a:lnTo>
                  <a:pt x="186093" y="267970"/>
                </a:lnTo>
                <a:lnTo>
                  <a:pt x="192519" y="265429"/>
                </a:lnTo>
                <a:lnTo>
                  <a:pt x="192087" y="265429"/>
                </a:lnTo>
                <a:lnTo>
                  <a:pt x="198374" y="264160"/>
                </a:lnTo>
                <a:lnTo>
                  <a:pt x="197942" y="264160"/>
                </a:lnTo>
                <a:lnTo>
                  <a:pt x="204076" y="261620"/>
                </a:lnTo>
                <a:lnTo>
                  <a:pt x="203657" y="261620"/>
                </a:lnTo>
                <a:lnTo>
                  <a:pt x="209626" y="257810"/>
                </a:lnTo>
                <a:lnTo>
                  <a:pt x="209219" y="257810"/>
                </a:lnTo>
                <a:lnTo>
                  <a:pt x="215023" y="255270"/>
                </a:lnTo>
                <a:lnTo>
                  <a:pt x="214629" y="255270"/>
                </a:lnTo>
                <a:lnTo>
                  <a:pt x="220243" y="251460"/>
                </a:lnTo>
                <a:lnTo>
                  <a:pt x="219862" y="251460"/>
                </a:lnTo>
                <a:lnTo>
                  <a:pt x="225298" y="247650"/>
                </a:lnTo>
                <a:lnTo>
                  <a:pt x="224929" y="248920"/>
                </a:lnTo>
                <a:lnTo>
                  <a:pt x="253850" y="248920"/>
                </a:lnTo>
                <a:lnTo>
                  <a:pt x="252704" y="250189"/>
                </a:lnTo>
                <a:lnTo>
                  <a:pt x="247573" y="254000"/>
                </a:lnTo>
                <a:lnTo>
                  <a:pt x="241858" y="259079"/>
                </a:lnTo>
                <a:lnTo>
                  <a:pt x="236270" y="264160"/>
                </a:lnTo>
                <a:lnTo>
                  <a:pt x="230454" y="267970"/>
                </a:lnTo>
                <a:lnTo>
                  <a:pt x="224840" y="271779"/>
                </a:lnTo>
                <a:lnTo>
                  <a:pt x="221748" y="273050"/>
                </a:lnTo>
                <a:close/>
              </a:path>
            </a:pathLst>
          </a:custGeom>
          <a:solidFill>
            <a:srgbClr val="A3A7A8"/>
          </a:solidFill>
        </p:spPr>
        <p:txBody>
          <a:bodyPr wrap="square" lIns="0" tIns="0" rIns="0" bIns="0" rtlCol="0"/>
          <a:p/>
        </p:txBody>
      </p:sp>
      <p:sp>
        <p:nvSpPr>
          <p:cNvPr id="18" name="object 17"/>
          <p:cNvSpPr/>
          <p:nvPr/>
        </p:nvSpPr>
        <p:spPr>
          <a:xfrm>
            <a:off x="7900416" y="800100"/>
            <a:ext cx="457834" cy="82550"/>
          </a:xfrm>
          <a:custGeom>
            <a:avLst/>
            <a:gdLst/>
            <a:ahLst/>
            <a:cxnLst/>
            <a:rect l="l" t="t" r="r" b="b"/>
            <a:pathLst>
              <a:path w="457834" h="82550">
                <a:moveTo>
                  <a:pt x="416051" y="82296"/>
                </a:moveTo>
                <a:lnTo>
                  <a:pt x="41148" y="82296"/>
                </a:lnTo>
                <a:lnTo>
                  <a:pt x="24877" y="78856"/>
                </a:lnTo>
                <a:lnTo>
                  <a:pt x="11718" y="69965"/>
                </a:lnTo>
                <a:lnTo>
                  <a:pt x="3007" y="56985"/>
                </a:lnTo>
                <a:lnTo>
                  <a:pt x="0" y="41147"/>
                </a:lnTo>
                <a:lnTo>
                  <a:pt x="3007" y="25095"/>
                </a:lnTo>
                <a:lnTo>
                  <a:pt x="11734" y="12020"/>
                </a:lnTo>
                <a:lnTo>
                  <a:pt x="24896" y="3218"/>
                </a:lnTo>
                <a:lnTo>
                  <a:pt x="41148" y="0"/>
                </a:lnTo>
                <a:lnTo>
                  <a:pt x="416051" y="0"/>
                </a:lnTo>
                <a:lnTo>
                  <a:pt x="432255" y="3221"/>
                </a:lnTo>
                <a:lnTo>
                  <a:pt x="445417" y="12020"/>
                </a:lnTo>
                <a:lnTo>
                  <a:pt x="454228" y="25015"/>
                </a:lnTo>
                <a:lnTo>
                  <a:pt x="457453" y="40957"/>
                </a:lnTo>
                <a:lnTo>
                  <a:pt x="454228" y="56905"/>
                </a:lnTo>
                <a:lnTo>
                  <a:pt x="445401" y="69965"/>
                </a:lnTo>
                <a:lnTo>
                  <a:pt x="432236" y="78859"/>
                </a:lnTo>
                <a:lnTo>
                  <a:pt x="416051" y="82296"/>
                </a:lnTo>
                <a:close/>
              </a:path>
            </a:pathLst>
          </a:custGeom>
          <a:solidFill>
            <a:srgbClr val="484851"/>
          </a:solidFill>
        </p:spPr>
        <p:txBody>
          <a:bodyPr wrap="square" lIns="0" tIns="0" rIns="0" bIns="0" rtlCol="0"/>
          <a:p/>
        </p:txBody>
      </p:sp>
      <p:sp>
        <p:nvSpPr>
          <p:cNvPr id="19" name="object 18"/>
          <p:cNvSpPr/>
          <p:nvPr/>
        </p:nvSpPr>
        <p:spPr>
          <a:xfrm>
            <a:off x="7205471" y="932688"/>
            <a:ext cx="1847087" cy="37642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22"/>
          <p:cNvSpPr txBox="1"/>
          <p:nvPr/>
        </p:nvSpPr>
        <p:spPr>
          <a:xfrm>
            <a:off x="4981892" y="2289175"/>
            <a:ext cx="14020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配置公众号底部菜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585470" y="4227195"/>
            <a:ext cx="2167255" cy="56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p>
            <a:pPr marL="67945" marR="5080" indent="-55245" fontAlgn="auto">
              <a:lnSpc>
                <a:spcPct val="150000"/>
              </a:lnSpc>
              <a:spcBef>
                <a:spcPts val="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系统会根据门店自动生成小程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 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预订码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吸粉码，无需手动生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7"/>
          <p:cNvSpPr/>
          <p:nvPr/>
        </p:nvSpPr>
        <p:spPr>
          <a:xfrm>
            <a:off x="890016" y="1830323"/>
            <a:ext cx="3607308" cy="213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9" name="object 28"/>
          <p:cNvSpPr/>
          <p:nvPr/>
        </p:nvSpPr>
        <p:spPr>
          <a:xfrm>
            <a:off x="2923032" y="2735579"/>
            <a:ext cx="4143756" cy="222199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p/>
        </p:txBody>
      </p:sp>
      <p:sp>
        <p:nvSpPr>
          <p:cNvPr id="30" name="object 29"/>
          <p:cNvSpPr/>
          <p:nvPr/>
        </p:nvSpPr>
        <p:spPr>
          <a:xfrm>
            <a:off x="3215639" y="2781300"/>
            <a:ext cx="3808475" cy="211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30"/>
          <p:cNvSpPr txBox="1"/>
          <p:nvPr/>
        </p:nvSpPr>
        <p:spPr>
          <a:xfrm>
            <a:off x="2987675" y="2882265"/>
            <a:ext cx="159385" cy="201739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p>
            <a:pPr marL="12700">
              <a:lnSpc>
                <a:spcPct val="65000"/>
              </a:lnSpc>
            </a:pPr>
            <a:r>
              <a:rPr sz="1600"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600" b="1" spc="-4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b="1" spc="30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微信公众</a:t>
            </a:r>
            <a:r>
              <a:rPr b="1" spc="-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1780" y="1056005"/>
            <a:ext cx="1709420" cy="3290570"/>
          </a:xfrm>
          <a:custGeom>
            <a:avLst/>
            <a:gdLst/>
            <a:ahLst/>
            <a:cxnLst/>
            <a:rect l="l" t="t" r="r" b="b"/>
            <a:pathLst>
              <a:path w="1709420" h="3290570">
                <a:moveTo>
                  <a:pt x="1705610" y="3290570"/>
                </a:moveTo>
                <a:lnTo>
                  <a:pt x="3810" y="3290570"/>
                </a:lnTo>
                <a:lnTo>
                  <a:pt x="2349" y="3290277"/>
                </a:lnTo>
                <a:lnTo>
                  <a:pt x="1117" y="3289452"/>
                </a:lnTo>
                <a:lnTo>
                  <a:pt x="292" y="3288220"/>
                </a:lnTo>
                <a:lnTo>
                  <a:pt x="0" y="3286760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1705610" y="0"/>
                </a:lnTo>
                <a:lnTo>
                  <a:pt x="1707070" y="292"/>
                </a:lnTo>
                <a:lnTo>
                  <a:pt x="1708302" y="1117"/>
                </a:lnTo>
                <a:lnTo>
                  <a:pt x="1709127" y="2349"/>
                </a:lnTo>
                <a:lnTo>
                  <a:pt x="1709420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3282950"/>
                </a:lnTo>
                <a:lnTo>
                  <a:pt x="3810" y="3282950"/>
                </a:lnTo>
                <a:lnTo>
                  <a:pt x="7620" y="3286760"/>
                </a:lnTo>
                <a:lnTo>
                  <a:pt x="1709420" y="3286760"/>
                </a:lnTo>
                <a:lnTo>
                  <a:pt x="1709127" y="3288220"/>
                </a:lnTo>
                <a:lnTo>
                  <a:pt x="1708302" y="3289452"/>
                </a:lnTo>
                <a:lnTo>
                  <a:pt x="1707070" y="3290277"/>
                </a:lnTo>
                <a:lnTo>
                  <a:pt x="1705610" y="3290570"/>
                </a:lnTo>
                <a:close/>
              </a:path>
              <a:path w="1709420" h="3290570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1709420" h="3290570">
                <a:moveTo>
                  <a:pt x="1701800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1701800" y="3810"/>
                </a:lnTo>
                <a:lnTo>
                  <a:pt x="1701800" y="762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1701800" y="3810"/>
                </a:lnTo>
                <a:lnTo>
                  <a:pt x="1705610" y="7620"/>
                </a:lnTo>
                <a:lnTo>
                  <a:pt x="1709420" y="7620"/>
                </a:lnTo>
                <a:lnTo>
                  <a:pt x="1709420" y="3282950"/>
                </a:lnTo>
                <a:lnTo>
                  <a:pt x="170561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7620"/>
                </a:moveTo>
                <a:lnTo>
                  <a:pt x="1705610" y="7620"/>
                </a:lnTo>
                <a:lnTo>
                  <a:pt x="1701800" y="3810"/>
                </a:lnTo>
                <a:lnTo>
                  <a:pt x="1709420" y="3810"/>
                </a:lnTo>
                <a:lnTo>
                  <a:pt x="1709420" y="7620"/>
                </a:lnTo>
                <a:close/>
              </a:path>
              <a:path w="1709420" h="3290570">
                <a:moveTo>
                  <a:pt x="7620" y="3286760"/>
                </a:moveTo>
                <a:lnTo>
                  <a:pt x="3810" y="3282950"/>
                </a:lnTo>
                <a:lnTo>
                  <a:pt x="7620" y="3282950"/>
                </a:lnTo>
                <a:lnTo>
                  <a:pt x="7620" y="328676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7620" y="3286760"/>
                </a:lnTo>
                <a:lnTo>
                  <a:pt x="7620" y="3282950"/>
                </a:lnTo>
                <a:lnTo>
                  <a:pt x="170180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3286760"/>
                </a:moveTo>
                <a:lnTo>
                  <a:pt x="1701800" y="3286760"/>
                </a:lnTo>
                <a:lnTo>
                  <a:pt x="1705610" y="3282950"/>
                </a:lnTo>
                <a:lnTo>
                  <a:pt x="1709420" y="3282950"/>
                </a:lnTo>
                <a:lnTo>
                  <a:pt x="1709420" y="32867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44211" y="1059180"/>
            <a:ext cx="1702435" cy="3284220"/>
          </a:xfrm>
          <a:custGeom>
            <a:avLst/>
            <a:gdLst/>
            <a:ahLst/>
            <a:cxnLst/>
            <a:rect l="l" t="t" r="r" b="b"/>
            <a:pathLst>
              <a:path w="1702435" h="3284220">
                <a:moveTo>
                  <a:pt x="0" y="0"/>
                </a:moveTo>
                <a:lnTo>
                  <a:pt x="1702308" y="0"/>
                </a:lnTo>
                <a:lnTo>
                  <a:pt x="1702308" y="3284220"/>
                </a:lnTo>
                <a:lnTo>
                  <a:pt x="0" y="328422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740275" y="1056005"/>
            <a:ext cx="1709420" cy="3290570"/>
          </a:xfrm>
          <a:custGeom>
            <a:avLst/>
            <a:gdLst/>
            <a:ahLst/>
            <a:cxnLst/>
            <a:rect l="l" t="t" r="r" b="b"/>
            <a:pathLst>
              <a:path w="1709420" h="3290570">
                <a:moveTo>
                  <a:pt x="1705610" y="3290570"/>
                </a:moveTo>
                <a:lnTo>
                  <a:pt x="3810" y="3290570"/>
                </a:lnTo>
                <a:lnTo>
                  <a:pt x="2349" y="3290277"/>
                </a:lnTo>
                <a:lnTo>
                  <a:pt x="1117" y="3289452"/>
                </a:lnTo>
                <a:lnTo>
                  <a:pt x="292" y="3288220"/>
                </a:lnTo>
                <a:lnTo>
                  <a:pt x="0" y="3286760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1705610" y="0"/>
                </a:lnTo>
                <a:lnTo>
                  <a:pt x="1707070" y="292"/>
                </a:lnTo>
                <a:lnTo>
                  <a:pt x="1708302" y="1117"/>
                </a:lnTo>
                <a:lnTo>
                  <a:pt x="1709127" y="2349"/>
                </a:lnTo>
                <a:lnTo>
                  <a:pt x="1709420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3282950"/>
                </a:lnTo>
                <a:lnTo>
                  <a:pt x="3810" y="3282950"/>
                </a:lnTo>
                <a:lnTo>
                  <a:pt x="7620" y="3286760"/>
                </a:lnTo>
                <a:lnTo>
                  <a:pt x="1709420" y="3286760"/>
                </a:lnTo>
                <a:lnTo>
                  <a:pt x="1709127" y="3288220"/>
                </a:lnTo>
                <a:lnTo>
                  <a:pt x="1708302" y="3289452"/>
                </a:lnTo>
                <a:lnTo>
                  <a:pt x="1707070" y="3290277"/>
                </a:lnTo>
                <a:lnTo>
                  <a:pt x="1705610" y="3290570"/>
                </a:lnTo>
                <a:close/>
              </a:path>
              <a:path w="1709420" h="3290570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1709420" h="3290570">
                <a:moveTo>
                  <a:pt x="1701800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1701800" y="3810"/>
                </a:lnTo>
                <a:lnTo>
                  <a:pt x="1701800" y="762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1701800" y="3810"/>
                </a:lnTo>
                <a:lnTo>
                  <a:pt x="1705610" y="7620"/>
                </a:lnTo>
                <a:lnTo>
                  <a:pt x="1709420" y="7620"/>
                </a:lnTo>
                <a:lnTo>
                  <a:pt x="1709420" y="3282950"/>
                </a:lnTo>
                <a:lnTo>
                  <a:pt x="170561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7620"/>
                </a:moveTo>
                <a:lnTo>
                  <a:pt x="1705610" y="7620"/>
                </a:lnTo>
                <a:lnTo>
                  <a:pt x="1701800" y="3810"/>
                </a:lnTo>
                <a:lnTo>
                  <a:pt x="1709420" y="3810"/>
                </a:lnTo>
                <a:lnTo>
                  <a:pt x="1709420" y="7620"/>
                </a:lnTo>
                <a:close/>
              </a:path>
              <a:path w="1709420" h="3290570">
                <a:moveTo>
                  <a:pt x="7620" y="3286760"/>
                </a:moveTo>
                <a:lnTo>
                  <a:pt x="3810" y="3282950"/>
                </a:lnTo>
                <a:lnTo>
                  <a:pt x="7620" y="3282950"/>
                </a:lnTo>
                <a:lnTo>
                  <a:pt x="7620" y="328676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7620" y="3286760"/>
                </a:lnTo>
                <a:lnTo>
                  <a:pt x="7620" y="3282950"/>
                </a:lnTo>
                <a:lnTo>
                  <a:pt x="170180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3286760"/>
                </a:moveTo>
                <a:lnTo>
                  <a:pt x="1701800" y="3286760"/>
                </a:lnTo>
                <a:lnTo>
                  <a:pt x="1705610" y="3282950"/>
                </a:lnTo>
                <a:lnTo>
                  <a:pt x="1709420" y="3282950"/>
                </a:lnTo>
                <a:lnTo>
                  <a:pt x="1709420" y="32867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82980" y="1059180"/>
            <a:ext cx="1702435" cy="3284220"/>
          </a:xfrm>
          <a:custGeom>
            <a:avLst/>
            <a:gdLst/>
            <a:ahLst/>
            <a:cxnLst/>
            <a:rect l="l" t="t" r="r" b="b"/>
            <a:pathLst>
              <a:path w="1702435" h="3284220">
                <a:moveTo>
                  <a:pt x="0" y="0"/>
                </a:moveTo>
                <a:lnTo>
                  <a:pt x="1702308" y="0"/>
                </a:lnTo>
                <a:lnTo>
                  <a:pt x="1702308" y="3284220"/>
                </a:lnTo>
                <a:lnTo>
                  <a:pt x="0" y="328422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979169" y="1056005"/>
            <a:ext cx="1709420" cy="3290570"/>
          </a:xfrm>
          <a:custGeom>
            <a:avLst/>
            <a:gdLst/>
            <a:ahLst/>
            <a:cxnLst/>
            <a:rect l="l" t="t" r="r" b="b"/>
            <a:pathLst>
              <a:path w="1709420" h="3290570">
                <a:moveTo>
                  <a:pt x="1705610" y="3290570"/>
                </a:moveTo>
                <a:lnTo>
                  <a:pt x="3810" y="3290570"/>
                </a:lnTo>
                <a:lnTo>
                  <a:pt x="2349" y="3290277"/>
                </a:lnTo>
                <a:lnTo>
                  <a:pt x="1117" y="3289452"/>
                </a:lnTo>
                <a:lnTo>
                  <a:pt x="292" y="3288220"/>
                </a:lnTo>
                <a:lnTo>
                  <a:pt x="0" y="3286760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1705610" y="0"/>
                </a:lnTo>
                <a:lnTo>
                  <a:pt x="1707070" y="292"/>
                </a:lnTo>
                <a:lnTo>
                  <a:pt x="1708302" y="1117"/>
                </a:lnTo>
                <a:lnTo>
                  <a:pt x="1709127" y="2349"/>
                </a:lnTo>
                <a:lnTo>
                  <a:pt x="1709420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3282950"/>
                </a:lnTo>
                <a:lnTo>
                  <a:pt x="3810" y="3282950"/>
                </a:lnTo>
                <a:lnTo>
                  <a:pt x="7620" y="3286760"/>
                </a:lnTo>
                <a:lnTo>
                  <a:pt x="1709420" y="3286760"/>
                </a:lnTo>
                <a:lnTo>
                  <a:pt x="1709127" y="3288220"/>
                </a:lnTo>
                <a:lnTo>
                  <a:pt x="1708302" y="3289452"/>
                </a:lnTo>
                <a:lnTo>
                  <a:pt x="1707070" y="3290277"/>
                </a:lnTo>
                <a:lnTo>
                  <a:pt x="1705610" y="3290570"/>
                </a:lnTo>
                <a:close/>
              </a:path>
              <a:path w="1709420" h="3290570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1709420" h="3290570">
                <a:moveTo>
                  <a:pt x="1701800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1701800" y="3810"/>
                </a:lnTo>
                <a:lnTo>
                  <a:pt x="1701800" y="762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1701800" y="3810"/>
                </a:lnTo>
                <a:lnTo>
                  <a:pt x="1705610" y="7620"/>
                </a:lnTo>
                <a:lnTo>
                  <a:pt x="1709420" y="7620"/>
                </a:lnTo>
                <a:lnTo>
                  <a:pt x="1709420" y="3282950"/>
                </a:lnTo>
                <a:lnTo>
                  <a:pt x="170561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7620"/>
                </a:moveTo>
                <a:lnTo>
                  <a:pt x="1705610" y="7620"/>
                </a:lnTo>
                <a:lnTo>
                  <a:pt x="1701800" y="3810"/>
                </a:lnTo>
                <a:lnTo>
                  <a:pt x="1709420" y="3810"/>
                </a:lnTo>
                <a:lnTo>
                  <a:pt x="1709420" y="7620"/>
                </a:lnTo>
                <a:close/>
              </a:path>
              <a:path w="1709420" h="3290570">
                <a:moveTo>
                  <a:pt x="7620" y="3286760"/>
                </a:moveTo>
                <a:lnTo>
                  <a:pt x="3810" y="3282950"/>
                </a:lnTo>
                <a:lnTo>
                  <a:pt x="7620" y="3282950"/>
                </a:lnTo>
                <a:lnTo>
                  <a:pt x="7620" y="328676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7620" y="3286760"/>
                </a:lnTo>
                <a:lnTo>
                  <a:pt x="7620" y="3282950"/>
                </a:lnTo>
                <a:lnTo>
                  <a:pt x="170180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20" y="3286760"/>
                </a:moveTo>
                <a:lnTo>
                  <a:pt x="1701800" y="3286760"/>
                </a:lnTo>
                <a:lnTo>
                  <a:pt x="1705610" y="3282950"/>
                </a:lnTo>
                <a:lnTo>
                  <a:pt x="1709420" y="3282950"/>
                </a:lnTo>
                <a:lnTo>
                  <a:pt x="1709420" y="32867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2858135" y="1056005"/>
            <a:ext cx="1709420" cy="3290570"/>
          </a:xfrm>
          <a:custGeom>
            <a:avLst/>
            <a:gdLst/>
            <a:ahLst/>
            <a:cxnLst/>
            <a:rect l="l" t="t" r="r" b="b"/>
            <a:pathLst>
              <a:path w="1709420" h="3290570">
                <a:moveTo>
                  <a:pt x="1705610" y="3290570"/>
                </a:moveTo>
                <a:lnTo>
                  <a:pt x="3809" y="3290570"/>
                </a:lnTo>
                <a:lnTo>
                  <a:pt x="2349" y="3290277"/>
                </a:lnTo>
                <a:lnTo>
                  <a:pt x="1117" y="3289452"/>
                </a:lnTo>
                <a:lnTo>
                  <a:pt x="292" y="3288220"/>
                </a:lnTo>
                <a:lnTo>
                  <a:pt x="0" y="3286760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09" y="0"/>
                </a:lnTo>
                <a:lnTo>
                  <a:pt x="1705610" y="0"/>
                </a:lnTo>
                <a:lnTo>
                  <a:pt x="1707070" y="292"/>
                </a:lnTo>
                <a:lnTo>
                  <a:pt x="1708302" y="1117"/>
                </a:lnTo>
                <a:lnTo>
                  <a:pt x="1709127" y="2349"/>
                </a:lnTo>
                <a:lnTo>
                  <a:pt x="1709419" y="3810"/>
                </a:lnTo>
                <a:lnTo>
                  <a:pt x="7619" y="3810"/>
                </a:lnTo>
                <a:lnTo>
                  <a:pt x="3809" y="7620"/>
                </a:lnTo>
                <a:lnTo>
                  <a:pt x="7619" y="7620"/>
                </a:lnTo>
                <a:lnTo>
                  <a:pt x="7619" y="3282950"/>
                </a:lnTo>
                <a:lnTo>
                  <a:pt x="3809" y="3282950"/>
                </a:lnTo>
                <a:lnTo>
                  <a:pt x="7619" y="3286760"/>
                </a:lnTo>
                <a:lnTo>
                  <a:pt x="1709419" y="3286760"/>
                </a:lnTo>
                <a:lnTo>
                  <a:pt x="1709127" y="3288220"/>
                </a:lnTo>
                <a:lnTo>
                  <a:pt x="1708302" y="3289452"/>
                </a:lnTo>
                <a:lnTo>
                  <a:pt x="1707070" y="3290277"/>
                </a:lnTo>
                <a:lnTo>
                  <a:pt x="1705610" y="3290570"/>
                </a:lnTo>
                <a:close/>
              </a:path>
              <a:path w="1709420" h="3290570">
                <a:moveTo>
                  <a:pt x="7619" y="7620"/>
                </a:moveTo>
                <a:lnTo>
                  <a:pt x="3809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1709420" h="3290570">
                <a:moveTo>
                  <a:pt x="1701800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1701800" y="3810"/>
                </a:lnTo>
                <a:lnTo>
                  <a:pt x="1701800" y="762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1701800" y="3810"/>
                </a:lnTo>
                <a:lnTo>
                  <a:pt x="1705610" y="7620"/>
                </a:lnTo>
                <a:lnTo>
                  <a:pt x="1709419" y="7620"/>
                </a:lnTo>
                <a:lnTo>
                  <a:pt x="1709419" y="3282950"/>
                </a:lnTo>
                <a:lnTo>
                  <a:pt x="170561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19" y="7620"/>
                </a:moveTo>
                <a:lnTo>
                  <a:pt x="1705610" y="7620"/>
                </a:lnTo>
                <a:lnTo>
                  <a:pt x="1701800" y="3810"/>
                </a:lnTo>
                <a:lnTo>
                  <a:pt x="1709419" y="3810"/>
                </a:lnTo>
                <a:lnTo>
                  <a:pt x="1709419" y="7620"/>
                </a:lnTo>
                <a:close/>
              </a:path>
              <a:path w="1709420" h="3290570">
                <a:moveTo>
                  <a:pt x="7619" y="3286760"/>
                </a:moveTo>
                <a:lnTo>
                  <a:pt x="3809" y="3282950"/>
                </a:lnTo>
                <a:lnTo>
                  <a:pt x="7619" y="3282950"/>
                </a:lnTo>
                <a:lnTo>
                  <a:pt x="7619" y="3286760"/>
                </a:lnTo>
                <a:close/>
              </a:path>
              <a:path w="1709420" h="3290570">
                <a:moveTo>
                  <a:pt x="1701800" y="3286760"/>
                </a:moveTo>
                <a:lnTo>
                  <a:pt x="7619" y="3286760"/>
                </a:lnTo>
                <a:lnTo>
                  <a:pt x="7619" y="3282950"/>
                </a:lnTo>
                <a:lnTo>
                  <a:pt x="1701800" y="3282950"/>
                </a:lnTo>
                <a:lnTo>
                  <a:pt x="1701800" y="3286760"/>
                </a:lnTo>
                <a:close/>
              </a:path>
              <a:path w="1709420" h="3290570">
                <a:moveTo>
                  <a:pt x="1709419" y="3286760"/>
                </a:moveTo>
                <a:lnTo>
                  <a:pt x="1701800" y="3286760"/>
                </a:lnTo>
                <a:lnTo>
                  <a:pt x="1705610" y="3282950"/>
                </a:lnTo>
                <a:lnTo>
                  <a:pt x="1709419" y="3282950"/>
                </a:lnTo>
                <a:lnTo>
                  <a:pt x="1709419" y="32867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043305" y="1909444"/>
            <a:ext cx="1549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商家如果拥有预约型小 程序，就可以让客户自 由选择到店消费或者享 受服务的时间。有利于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1043305" y="2869564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商家做好资源调配工作，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043305" y="3052444"/>
            <a:ext cx="15494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从而减少客户到店后的 等待时间，提升客户满 意度。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4947284" y="1196339"/>
            <a:ext cx="335280" cy="149860"/>
          </a:xfrm>
          <a:custGeom>
            <a:avLst/>
            <a:gdLst/>
            <a:ahLst/>
            <a:cxnLst/>
            <a:rect l="l" t="t" r="r" b="b"/>
            <a:pathLst>
              <a:path w="335279" h="149859">
                <a:moveTo>
                  <a:pt x="334949" y="149440"/>
                </a:moveTo>
                <a:lnTo>
                  <a:pt x="255961" y="144351"/>
                </a:lnTo>
                <a:lnTo>
                  <a:pt x="184609" y="137004"/>
                </a:lnTo>
                <a:lnTo>
                  <a:pt x="122539" y="127636"/>
                </a:lnTo>
                <a:lnTo>
                  <a:pt x="71397" y="116485"/>
                </a:lnTo>
                <a:lnTo>
                  <a:pt x="32829" y="103790"/>
                </a:lnTo>
                <a:lnTo>
                  <a:pt x="0" y="74714"/>
                </a:lnTo>
                <a:lnTo>
                  <a:pt x="8481" y="59645"/>
                </a:lnTo>
                <a:lnTo>
                  <a:pt x="71397" y="32952"/>
                </a:lnTo>
                <a:lnTo>
                  <a:pt x="122539" y="21803"/>
                </a:lnTo>
                <a:lnTo>
                  <a:pt x="184609" y="12436"/>
                </a:lnTo>
                <a:lnTo>
                  <a:pt x="255961" y="5089"/>
                </a:lnTo>
                <a:lnTo>
                  <a:pt x="334949" y="0"/>
                </a:lnTo>
                <a:lnTo>
                  <a:pt x="334949" y="14944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4960696" y="1298841"/>
            <a:ext cx="1343025" cy="513715"/>
          </a:xfrm>
          <a:custGeom>
            <a:avLst/>
            <a:gdLst/>
            <a:ahLst/>
            <a:cxnLst/>
            <a:rect l="l" t="t" r="r" b="b"/>
            <a:pathLst>
              <a:path w="1343025" h="513714">
                <a:moveTo>
                  <a:pt x="1076604" y="513448"/>
                </a:moveTo>
                <a:lnTo>
                  <a:pt x="333857" y="513448"/>
                </a:lnTo>
                <a:lnTo>
                  <a:pt x="292241" y="511610"/>
                </a:lnTo>
                <a:lnTo>
                  <a:pt x="195060" y="503835"/>
                </a:lnTo>
                <a:lnTo>
                  <a:pt x="83813" y="486728"/>
                </a:lnTo>
                <a:lnTo>
                  <a:pt x="0" y="456895"/>
                </a:lnTo>
                <a:lnTo>
                  <a:pt x="0" y="0"/>
                </a:lnTo>
                <a:lnTo>
                  <a:pt x="15473" y="8622"/>
                </a:lnTo>
                <a:lnTo>
                  <a:pt x="70335" y="28271"/>
                </a:lnTo>
                <a:lnTo>
                  <a:pt x="177247" y="49618"/>
                </a:lnTo>
                <a:lnTo>
                  <a:pt x="348869" y="63334"/>
                </a:lnTo>
                <a:lnTo>
                  <a:pt x="1076604" y="63334"/>
                </a:lnTo>
                <a:lnTo>
                  <a:pt x="1130054" y="67946"/>
                </a:lnTo>
                <a:lnTo>
                  <a:pt x="1179942" y="81146"/>
                </a:lnTo>
                <a:lnTo>
                  <a:pt x="1225171" y="101979"/>
                </a:lnTo>
                <a:lnTo>
                  <a:pt x="1264640" y="129492"/>
                </a:lnTo>
                <a:lnTo>
                  <a:pt x="1297252" y="162731"/>
                </a:lnTo>
                <a:lnTo>
                  <a:pt x="1321906" y="200741"/>
                </a:lnTo>
                <a:lnTo>
                  <a:pt x="1337505" y="242569"/>
                </a:lnTo>
                <a:lnTo>
                  <a:pt x="1342948" y="287261"/>
                </a:lnTo>
                <a:lnTo>
                  <a:pt x="1342948" y="294043"/>
                </a:lnTo>
                <a:lnTo>
                  <a:pt x="1336429" y="337887"/>
                </a:lnTo>
                <a:lnTo>
                  <a:pt x="1320325" y="378897"/>
                </a:lnTo>
                <a:lnTo>
                  <a:pt x="1295605" y="416143"/>
                </a:lnTo>
                <a:lnTo>
                  <a:pt x="1263235" y="448698"/>
                </a:lnTo>
                <a:lnTo>
                  <a:pt x="1224183" y="475634"/>
                </a:lnTo>
                <a:lnTo>
                  <a:pt x="1179415" y="496023"/>
                </a:lnTo>
                <a:lnTo>
                  <a:pt x="1129900" y="508937"/>
                </a:lnTo>
                <a:lnTo>
                  <a:pt x="1076604" y="5134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4944109" y="1325994"/>
            <a:ext cx="1308100" cy="466725"/>
          </a:xfrm>
          <a:custGeom>
            <a:avLst/>
            <a:gdLst/>
            <a:ahLst/>
            <a:cxnLst/>
            <a:rect l="l" t="t" r="r" b="b"/>
            <a:pathLst>
              <a:path w="1308100" h="466725">
                <a:moveTo>
                  <a:pt x="1106495" y="459714"/>
                </a:moveTo>
                <a:lnTo>
                  <a:pt x="1041920" y="459714"/>
                </a:lnTo>
                <a:lnTo>
                  <a:pt x="1092532" y="455804"/>
                </a:lnTo>
                <a:lnTo>
                  <a:pt x="1139718" y="444570"/>
                </a:lnTo>
                <a:lnTo>
                  <a:pt x="1182512" y="426754"/>
                </a:lnTo>
                <a:lnTo>
                  <a:pt x="1219949" y="403099"/>
                </a:lnTo>
                <a:lnTo>
                  <a:pt x="1251061" y="374349"/>
                </a:lnTo>
                <a:lnTo>
                  <a:pt x="1274881" y="341248"/>
                </a:lnTo>
                <a:lnTo>
                  <a:pt x="1290445" y="304537"/>
                </a:lnTo>
                <a:lnTo>
                  <a:pt x="1296784" y="264960"/>
                </a:lnTo>
                <a:lnTo>
                  <a:pt x="1296784" y="262699"/>
                </a:lnTo>
                <a:lnTo>
                  <a:pt x="1291396" y="221617"/>
                </a:lnTo>
                <a:lnTo>
                  <a:pt x="1276170" y="183719"/>
                </a:lnTo>
                <a:lnTo>
                  <a:pt x="1252512" y="149644"/>
                </a:lnTo>
                <a:lnTo>
                  <a:pt x="1221828" y="120027"/>
                </a:lnTo>
                <a:lnTo>
                  <a:pt x="1182647" y="96849"/>
                </a:lnTo>
                <a:lnTo>
                  <a:pt x="1138899" y="78979"/>
                </a:lnTo>
                <a:lnTo>
                  <a:pt x="1091639" y="67480"/>
                </a:lnTo>
                <a:lnTo>
                  <a:pt x="1041920" y="63411"/>
                </a:lnTo>
                <a:lnTo>
                  <a:pt x="344804" y="63411"/>
                </a:lnTo>
                <a:lnTo>
                  <a:pt x="239558" y="57417"/>
                </a:lnTo>
                <a:lnTo>
                  <a:pt x="156798" y="48174"/>
                </a:lnTo>
                <a:lnTo>
                  <a:pt x="94232" y="37148"/>
                </a:lnTo>
                <a:lnTo>
                  <a:pt x="49563" y="25805"/>
                </a:lnTo>
                <a:lnTo>
                  <a:pt x="4742" y="8031"/>
                </a:lnTo>
                <a:lnTo>
                  <a:pt x="0" y="4533"/>
                </a:lnTo>
                <a:lnTo>
                  <a:pt x="7492" y="0"/>
                </a:lnTo>
                <a:lnTo>
                  <a:pt x="7492" y="2260"/>
                </a:lnTo>
                <a:lnTo>
                  <a:pt x="11239" y="2260"/>
                </a:lnTo>
                <a:lnTo>
                  <a:pt x="14986" y="4533"/>
                </a:lnTo>
                <a:lnTo>
                  <a:pt x="18745" y="4533"/>
                </a:lnTo>
                <a:lnTo>
                  <a:pt x="22491" y="6794"/>
                </a:lnTo>
                <a:lnTo>
                  <a:pt x="74955" y="24917"/>
                </a:lnTo>
                <a:lnTo>
                  <a:pt x="152135" y="40640"/>
                </a:lnTo>
                <a:lnTo>
                  <a:pt x="205564" y="47413"/>
                </a:lnTo>
                <a:lnTo>
                  <a:pt x="269607" y="52883"/>
                </a:lnTo>
                <a:lnTo>
                  <a:pt x="344804" y="56616"/>
                </a:lnTo>
                <a:lnTo>
                  <a:pt x="1041920" y="56616"/>
                </a:lnTo>
                <a:lnTo>
                  <a:pt x="1094390" y="60756"/>
                </a:lnTo>
                <a:lnTo>
                  <a:pt x="1144050" y="72751"/>
                </a:lnTo>
                <a:lnTo>
                  <a:pt x="1189496" y="91967"/>
                </a:lnTo>
                <a:lnTo>
                  <a:pt x="1229321" y="117767"/>
                </a:lnTo>
                <a:lnTo>
                  <a:pt x="1262171" y="147736"/>
                </a:lnTo>
                <a:lnTo>
                  <a:pt x="1286941" y="182589"/>
                </a:lnTo>
                <a:lnTo>
                  <a:pt x="1302577" y="221263"/>
                </a:lnTo>
                <a:lnTo>
                  <a:pt x="1308023" y="262699"/>
                </a:lnTo>
                <a:lnTo>
                  <a:pt x="1308023" y="267220"/>
                </a:lnTo>
                <a:lnTo>
                  <a:pt x="1301509" y="306996"/>
                </a:lnTo>
                <a:lnTo>
                  <a:pt x="1285418" y="344222"/>
                </a:lnTo>
                <a:lnTo>
                  <a:pt x="1260720" y="378050"/>
                </a:lnTo>
                <a:lnTo>
                  <a:pt x="1228378" y="407631"/>
                </a:lnTo>
                <a:lnTo>
                  <a:pt x="1189361" y="432117"/>
                </a:lnTo>
                <a:lnTo>
                  <a:pt x="1144635" y="450657"/>
                </a:lnTo>
                <a:lnTo>
                  <a:pt x="1106495" y="459714"/>
                </a:lnTo>
                <a:close/>
              </a:path>
              <a:path w="1308100" h="466725">
                <a:moveTo>
                  <a:pt x="1041920" y="466509"/>
                </a:moveTo>
                <a:lnTo>
                  <a:pt x="329818" y="466509"/>
                </a:lnTo>
                <a:lnTo>
                  <a:pt x="318750" y="466402"/>
                </a:lnTo>
                <a:lnTo>
                  <a:pt x="246017" y="463642"/>
                </a:lnTo>
                <a:lnTo>
                  <a:pt x="194894" y="459714"/>
                </a:lnTo>
                <a:lnTo>
                  <a:pt x="138617" y="453311"/>
                </a:lnTo>
                <a:lnTo>
                  <a:pt x="84797" y="444149"/>
                </a:lnTo>
                <a:lnTo>
                  <a:pt x="37303" y="432012"/>
                </a:lnTo>
                <a:lnTo>
                  <a:pt x="0" y="416687"/>
                </a:lnTo>
                <a:lnTo>
                  <a:pt x="7492" y="412165"/>
                </a:lnTo>
                <a:lnTo>
                  <a:pt x="40991" y="426179"/>
                </a:lnTo>
                <a:lnTo>
                  <a:pt x="87139" y="437643"/>
                </a:lnTo>
                <a:lnTo>
                  <a:pt x="140314" y="446557"/>
                </a:lnTo>
                <a:lnTo>
                  <a:pt x="194894" y="452920"/>
                </a:lnTo>
                <a:lnTo>
                  <a:pt x="246017" y="456848"/>
                </a:lnTo>
                <a:lnTo>
                  <a:pt x="289059" y="458865"/>
                </a:lnTo>
                <a:lnTo>
                  <a:pt x="1106495" y="459714"/>
                </a:lnTo>
                <a:lnTo>
                  <a:pt x="1095166" y="462404"/>
                </a:lnTo>
                <a:lnTo>
                  <a:pt x="1041920" y="46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1129664" y="1196339"/>
            <a:ext cx="335280" cy="154940"/>
          </a:xfrm>
          <a:custGeom>
            <a:avLst/>
            <a:gdLst/>
            <a:ahLst/>
            <a:cxnLst/>
            <a:rect l="l" t="t" r="r" b="b"/>
            <a:pathLst>
              <a:path w="335280" h="154940">
                <a:moveTo>
                  <a:pt x="334962" y="154520"/>
                </a:moveTo>
                <a:lnTo>
                  <a:pt x="255969" y="149259"/>
                </a:lnTo>
                <a:lnTo>
                  <a:pt x="184613" y="141663"/>
                </a:lnTo>
                <a:lnTo>
                  <a:pt x="122541" y="131977"/>
                </a:lnTo>
                <a:lnTo>
                  <a:pt x="71398" y="120449"/>
                </a:lnTo>
                <a:lnTo>
                  <a:pt x="32829" y="107323"/>
                </a:lnTo>
                <a:lnTo>
                  <a:pt x="0" y="77266"/>
                </a:lnTo>
                <a:lnTo>
                  <a:pt x="8481" y="61681"/>
                </a:lnTo>
                <a:lnTo>
                  <a:pt x="71398" y="34074"/>
                </a:lnTo>
                <a:lnTo>
                  <a:pt x="122541" y="22544"/>
                </a:lnTo>
                <a:lnTo>
                  <a:pt x="184613" y="12857"/>
                </a:lnTo>
                <a:lnTo>
                  <a:pt x="255969" y="5261"/>
                </a:lnTo>
                <a:lnTo>
                  <a:pt x="334962" y="0"/>
                </a:lnTo>
                <a:lnTo>
                  <a:pt x="334962" y="15452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1129664" y="1302321"/>
            <a:ext cx="1343025" cy="531495"/>
          </a:xfrm>
          <a:custGeom>
            <a:avLst/>
            <a:gdLst/>
            <a:ahLst/>
            <a:cxnLst/>
            <a:rect l="l" t="t" r="r" b="b"/>
            <a:pathLst>
              <a:path w="1343025" h="531494">
                <a:moveTo>
                  <a:pt x="1076667" y="530923"/>
                </a:moveTo>
                <a:lnTo>
                  <a:pt x="333882" y="530923"/>
                </a:lnTo>
                <a:lnTo>
                  <a:pt x="292265" y="529024"/>
                </a:lnTo>
                <a:lnTo>
                  <a:pt x="195078" y="520985"/>
                </a:lnTo>
                <a:lnTo>
                  <a:pt x="83823" y="503298"/>
                </a:lnTo>
                <a:lnTo>
                  <a:pt x="0" y="472452"/>
                </a:lnTo>
                <a:lnTo>
                  <a:pt x="0" y="0"/>
                </a:lnTo>
                <a:lnTo>
                  <a:pt x="15473" y="8917"/>
                </a:lnTo>
                <a:lnTo>
                  <a:pt x="70337" y="29236"/>
                </a:lnTo>
                <a:lnTo>
                  <a:pt x="177252" y="51311"/>
                </a:lnTo>
                <a:lnTo>
                  <a:pt x="348881" y="65493"/>
                </a:lnTo>
                <a:lnTo>
                  <a:pt x="1076667" y="65493"/>
                </a:lnTo>
                <a:lnTo>
                  <a:pt x="1124334" y="69276"/>
                </a:lnTo>
                <a:lnTo>
                  <a:pt x="1169285" y="80161"/>
                </a:lnTo>
                <a:lnTo>
                  <a:pt x="1210747" y="97457"/>
                </a:lnTo>
                <a:lnTo>
                  <a:pt x="1247948" y="120470"/>
                </a:lnTo>
                <a:lnTo>
                  <a:pt x="1280117" y="148507"/>
                </a:lnTo>
                <a:lnTo>
                  <a:pt x="1306481" y="180875"/>
                </a:lnTo>
                <a:lnTo>
                  <a:pt x="1326268" y="216882"/>
                </a:lnTo>
                <a:lnTo>
                  <a:pt x="1338707" y="255835"/>
                </a:lnTo>
                <a:lnTo>
                  <a:pt x="1343024" y="297040"/>
                </a:lnTo>
                <a:lnTo>
                  <a:pt x="1343024" y="304050"/>
                </a:lnTo>
                <a:lnTo>
                  <a:pt x="1336505" y="349390"/>
                </a:lnTo>
                <a:lnTo>
                  <a:pt x="1320400" y="391797"/>
                </a:lnTo>
                <a:lnTo>
                  <a:pt x="1295677" y="430311"/>
                </a:lnTo>
                <a:lnTo>
                  <a:pt x="1263305" y="463973"/>
                </a:lnTo>
                <a:lnTo>
                  <a:pt x="1224250" y="491825"/>
                </a:lnTo>
                <a:lnTo>
                  <a:pt x="1179481" y="512907"/>
                </a:lnTo>
                <a:lnTo>
                  <a:pt x="1129964" y="526259"/>
                </a:lnTo>
                <a:lnTo>
                  <a:pt x="1076667" y="5309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1126489" y="1330401"/>
            <a:ext cx="1308100" cy="482600"/>
          </a:xfrm>
          <a:custGeom>
            <a:avLst/>
            <a:gdLst/>
            <a:ahLst/>
            <a:cxnLst/>
            <a:rect l="l" t="t" r="r" b="b"/>
            <a:pathLst>
              <a:path w="1308100" h="482600">
                <a:moveTo>
                  <a:pt x="1106552" y="475361"/>
                </a:moveTo>
                <a:lnTo>
                  <a:pt x="1041984" y="475361"/>
                </a:lnTo>
                <a:lnTo>
                  <a:pt x="1092599" y="471318"/>
                </a:lnTo>
                <a:lnTo>
                  <a:pt x="1139787" y="459702"/>
                </a:lnTo>
                <a:lnTo>
                  <a:pt x="1182582" y="441280"/>
                </a:lnTo>
                <a:lnTo>
                  <a:pt x="1220019" y="416821"/>
                </a:lnTo>
                <a:lnTo>
                  <a:pt x="1251131" y="387094"/>
                </a:lnTo>
                <a:lnTo>
                  <a:pt x="1274952" y="352865"/>
                </a:lnTo>
                <a:lnTo>
                  <a:pt x="1290517" y="314903"/>
                </a:lnTo>
                <a:lnTo>
                  <a:pt x="1296860" y="273977"/>
                </a:lnTo>
                <a:lnTo>
                  <a:pt x="1296860" y="271640"/>
                </a:lnTo>
                <a:lnTo>
                  <a:pt x="1291472" y="229158"/>
                </a:lnTo>
                <a:lnTo>
                  <a:pt x="1276245" y="189972"/>
                </a:lnTo>
                <a:lnTo>
                  <a:pt x="1252583" y="154739"/>
                </a:lnTo>
                <a:lnTo>
                  <a:pt x="1221892" y="124117"/>
                </a:lnTo>
                <a:lnTo>
                  <a:pt x="1182710" y="100149"/>
                </a:lnTo>
                <a:lnTo>
                  <a:pt x="1138962" y="81670"/>
                </a:lnTo>
                <a:lnTo>
                  <a:pt x="1091702" y="69778"/>
                </a:lnTo>
                <a:lnTo>
                  <a:pt x="1041984" y="65570"/>
                </a:lnTo>
                <a:lnTo>
                  <a:pt x="344830" y="65570"/>
                </a:lnTo>
                <a:lnTo>
                  <a:pt x="239574" y="59373"/>
                </a:lnTo>
                <a:lnTo>
                  <a:pt x="156807" y="49817"/>
                </a:lnTo>
                <a:lnTo>
                  <a:pt x="94236" y="38417"/>
                </a:lnTo>
                <a:lnTo>
                  <a:pt x="49565" y="26688"/>
                </a:lnTo>
                <a:lnTo>
                  <a:pt x="4742" y="8307"/>
                </a:lnTo>
                <a:lnTo>
                  <a:pt x="0" y="4686"/>
                </a:lnTo>
                <a:lnTo>
                  <a:pt x="7493" y="0"/>
                </a:lnTo>
                <a:lnTo>
                  <a:pt x="7493" y="2349"/>
                </a:lnTo>
                <a:lnTo>
                  <a:pt x="11239" y="2349"/>
                </a:lnTo>
                <a:lnTo>
                  <a:pt x="14998" y="4686"/>
                </a:lnTo>
                <a:lnTo>
                  <a:pt x="18745" y="4686"/>
                </a:lnTo>
                <a:lnTo>
                  <a:pt x="22491" y="7035"/>
                </a:lnTo>
                <a:lnTo>
                  <a:pt x="74968" y="25768"/>
                </a:lnTo>
                <a:lnTo>
                  <a:pt x="152143" y="42024"/>
                </a:lnTo>
                <a:lnTo>
                  <a:pt x="205576" y="49029"/>
                </a:lnTo>
                <a:lnTo>
                  <a:pt x="269625" y="54686"/>
                </a:lnTo>
                <a:lnTo>
                  <a:pt x="344830" y="58547"/>
                </a:lnTo>
                <a:lnTo>
                  <a:pt x="1041984" y="58547"/>
                </a:lnTo>
                <a:lnTo>
                  <a:pt x="1094456" y="62828"/>
                </a:lnTo>
                <a:lnTo>
                  <a:pt x="1144119" y="75231"/>
                </a:lnTo>
                <a:lnTo>
                  <a:pt x="1189565" y="95097"/>
                </a:lnTo>
                <a:lnTo>
                  <a:pt x="1229385" y="121767"/>
                </a:lnTo>
                <a:lnTo>
                  <a:pt x="1262242" y="152757"/>
                </a:lnTo>
                <a:lnTo>
                  <a:pt x="1287016" y="188798"/>
                </a:lnTo>
                <a:lnTo>
                  <a:pt x="1302653" y="228791"/>
                </a:lnTo>
                <a:lnTo>
                  <a:pt x="1308099" y="271640"/>
                </a:lnTo>
                <a:lnTo>
                  <a:pt x="1308099" y="276326"/>
                </a:lnTo>
                <a:lnTo>
                  <a:pt x="1301585" y="317450"/>
                </a:lnTo>
                <a:lnTo>
                  <a:pt x="1285494" y="355939"/>
                </a:lnTo>
                <a:lnTo>
                  <a:pt x="1260795" y="390916"/>
                </a:lnTo>
                <a:lnTo>
                  <a:pt x="1228453" y="421503"/>
                </a:lnTo>
                <a:lnTo>
                  <a:pt x="1189434" y="446821"/>
                </a:lnTo>
                <a:lnTo>
                  <a:pt x="1144706" y="465993"/>
                </a:lnTo>
                <a:lnTo>
                  <a:pt x="1106552" y="475361"/>
                </a:lnTo>
                <a:close/>
              </a:path>
              <a:path w="1308100" h="482600">
                <a:moveTo>
                  <a:pt x="1041984" y="482384"/>
                </a:moveTo>
                <a:lnTo>
                  <a:pt x="329831" y="482384"/>
                </a:lnTo>
                <a:lnTo>
                  <a:pt x="318763" y="482274"/>
                </a:lnTo>
                <a:lnTo>
                  <a:pt x="246030" y="479421"/>
                </a:lnTo>
                <a:lnTo>
                  <a:pt x="194906" y="475361"/>
                </a:lnTo>
                <a:lnTo>
                  <a:pt x="138622" y="468740"/>
                </a:lnTo>
                <a:lnTo>
                  <a:pt x="84799" y="459265"/>
                </a:lnTo>
                <a:lnTo>
                  <a:pt x="37303" y="446716"/>
                </a:lnTo>
                <a:lnTo>
                  <a:pt x="0" y="430872"/>
                </a:lnTo>
                <a:lnTo>
                  <a:pt x="7493" y="426186"/>
                </a:lnTo>
                <a:lnTo>
                  <a:pt x="40991" y="440679"/>
                </a:lnTo>
                <a:lnTo>
                  <a:pt x="87141" y="452534"/>
                </a:lnTo>
                <a:lnTo>
                  <a:pt x="140320" y="461753"/>
                </a:lnTo>
                <a:lnTo>
                  <a:pt x="194906" y="468337"/>
                </a:lnTo>
                <a:lnTo>
                  <a:pt x="246030" y="472398"/>
                </a:lnTo>
                <a:lnTo>
                  <a:pt x="289072" y="474483"/>
                </a:lnTo>
                <a:lnTo>
                  <a:pt x="1106552" y="475361"/>
                </a:lnTo>
                <a:lnTo>
                  <a:pt x="1095233" y="478140"/>
                </a:lnTo>
                <a:lnTo>
                  <a:pt x="1041984" y="482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1249044" y="1422399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时间灵活自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由</a:t>
            </a:r>
            <a:endParaRPr sz="14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3038475" y="1196339"/>
            <a:ext cx="335280" cy="149860"/>
          </a:xfrm>
          <a:custGeom>
            <a:avLst/>
            <a:gdLst/>
            <a:ahLst/>
            <a:cxnLst/>
            <a:rect l="l" t="t" r="r" b="b"/>
            <a:pathLst>
              <a:path w="335279" h="149859">
                <a:moveTo>
                  <a:pt x="334962" y="149440"/>
                </a:moveTo>
                <a:lnTo>
                  <a:pt x="255969" y="144351"/>
                </a:lnTo>
                <a:lnTo>
                  <a:pt x="184613" y="137004"/>
                </a:lnTo>
                <a:lnTo>
                  <a:pt x="122541" y="127636"/>
                </a:lnTo>
                <a:lnTo>
                  <a:pt x="71398" y="116485"/>
                </a:lnTo>
                <a:lnTo>
                  <a:pt x="32829" y="103790"/>
                </a:lnTo>
                <a:lnTo>
                  <a:pt x="0" y="74714"/>
                </a:lnTo>
                <a:lnTo>
                  <a:pt x="8481" y="59645"/>
                </a:lnTo>
                <a:lnTo>
                  <a:pt x="71398" y="32952"/>
                </a:lnTo>
                <a:lnTo>
                  <a:pt x="122541" y="21803"/>
                </a:lnTo>
                <a:lnTo>
                  <a:pt x="184613" y="12436"/>
                </a:lnTo>
                <a:lnTo>
                  <a:pt x="255969" y="5089"/>
                </a:lnTo>
                <a:lnTo>
                  <a:pt x="334962" y="0"/>
                </a:lnTo>
                <a:lnTo>
                  <a:pt x="334962" y="14944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3038475" y="1298841"/>
            <a:ext cx="1343025" cy="513715"/>
          </a:xfrm>
          <a:custGeom>
            <a:avLst/>
            <a:gdLst/>
            <a:ahLst/>
            <a:cxnLst/>
            <a:rect l="l" t="t" r="r" b="b"/>
            <a:pathLst>
              <a:path w="1343025" h="513714">
                <a:moveTo>
                  <a:pt x="1076667" y="513448"/>
                </a:moveTo>
                <a:lnTo>
                  <a:pt x="333883" y="513448"/>
                </a:lnTo>
                <a:lnTo>
                  <a:pt x="292265" y="511610"/>
                </a:lnTo>
                <a:lnTo>
                  <a:pt x="195078" y="503835"/>
                </a:lnTo>
                <a:lnTo>
                  <a:pt x="83823" y="486728"/>
                </a:lnTo>
                <a:lnTo>
                  <a:pt x="0" y="456895"/>
                </a:lnTo>
                <a:lnTo>
                  <a:pt x="0" y="0"/>
                </a:lnTo>
                <a:lnTo>
                  <a:pt x="15473" y="8622"/>
                </a:lnTo>
                <a:lnTo>
                  <a:pt x="70337" y="28271"/>
                </a:lnTo>
                <a:lnTo>
                  <a:pt x="177252" y="49618"/>
                </a:lnTo>
                <a:lnTo>
                  <a:pt x="348881" y="63334"/>
                </a:lnTo>
                <a:lnTo>
                  <a:pt x="1076667" y="63334"/>
                </a:lnTo>
                <a:lnTo>
                  <a:pt x="1130118" y="67946"/>
                </a:lnTo>
                <a:lnTo>
                  <a:pt x="1180008" y="81146"/>
                </a:lnTo>
                <a:lnTo>
                  <a:pt x="1225238" y="101979"/>
                </a:lnTo>
                <a:lnTo>
                  <a:pt x="1264710" y="129492"/>
                </a:lnTo>
                <a:lnTo>
                  <a:pt x="1297324" y="162731"/>
                </a:lnTo>
                <a:lnTo>
                  <a:pt x="1321980" y="200741"/>
                </a:lnTo>
                <a:lnTo>
                  <a:pt x="1337580" y="242569"/>
                </a:lnTo>
                <a:lnTo>
                  <a:pt x="1343025" y="287261"/>
                </a:lnTo>
                <a:lnTo>
                  <a:pt x="1343025" y="294043"/>
                </a:lnTo>
                <a:lnTo>
                  <a:pt x="1336505" y="337887"/>
                </a:lnTo>
                <a:lnTo>
                  <a:pt x="1320400" y="378897"/>
                </a:lnTo>
                <a:lnTo>
                  <a:pt x="1295677" y="416143"/>
                </a:lnTo>
                <a:lnTo>
                  <a:pt x="1263305" y="448698"/>
                </a:lnTo>
                <a:lnTo>
                  <a:pt x="1224250" y="475634"/>
                </a:lnTo>
                <a:lnTo>
                  <a:pt x="1179481" y="496023"/>
                </a:lnTo>
                <a:lnTo>
                  <a:pt x="1129964" y="508937"/>
                </a:lnTo>
                <a:lnTo>
                  <a:pt x="1076667" y="5134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3035300" y="1325994"/>
            <a:ext cx="1308100" cy="466725"/>
          </a:xfrm>
          <a:custGeom>
            <a:avLst/>
            <a:gdLst/>
            <a:ahLst/>
            <a:cxnLst/>
            <a:rect l="l" t="t" r="r" b="b"/>
            <a:pathLst>
              <a:path w="1308100" h="466725">
                <a:moveTo>
                  <a:pt x="1106563" y="459714"/>
                </a:moveTo>
                <a:lnTo>
                  <a:pt x="1041984" y="459714"/>
                </a:lnTo>
                <a:lnTo>
                  <a:pt x="1092599" y="455804"/>
                </a:lnTo>
                <a:lnTo>
                  <a:pt x="1139787" y="444570"/>
                </a:lnTo>
                <a:lnTo>
                  <a:pt x="1182582" y="426754"/>
                </a:lnTo>
                <a:lnTo>
                  <a:pt x="1220019" y="403099"/>
                </a:lnTo>
                <a:lnTo>
                  <a:pt x="1251131" y="374349"/>
                </a:lnTo>
                <a:lnTo>
                  <a:pt x="1274952" y="341248"/>
                </a:lnTo>
                <a:lnTo>
                  <a:pt x="1290517" y="304537"/>
                </a:lnTo>
                <a:lnTo>
                  <a:pt x="1296860" y="264960"/>
                </a:lnTo>
                <a:lnTo>
                  <a:pt x="1296860" y="262699"/>
                </a:lnTo>
                <a:lnTo>
                  <a:pt x="1291472" y="221617"/>
                </a:lnTo>
                <a:lnTo>
                  <a:pt x="1276245" y="183719"/>
                </a:lnTo>
                <a:lnTo>
                  <a:pt x="1252583" y="149644"/>
                </a:lnTo>
                <a:lnTo>
                  <a:pt x="1221892" y="120027"/>
                </a:lnTo>
                <a:lnTo>
                  <a:pt x="1182710" y="96849"/>
                </a:lnTo>
                <a:lnTo>
                  <a:pt x="1138962" y="78979"/>
                </a:lnTo>
                <a:lnTo>
                  <a:pt x="1091702" y="67480"/>
                </a:lnTo>
                <a:lnTo>
                  <a:pt x="1041984" y="63411"/>
                </a:lnTo>
                <a:lnTo>
                  <a:pt x="344830" y="63411"/>
                </a:lnTo>
                <a:lnTo>
                  <a:pt x="239574" y="57417"/>
                </a:lnTo>
                <a:lnTo>
                  <a:pt x="156807" y="48174"/>
                </a:lnTo>
                <a:lnTo>
                  <a:pt x="94236" y="37148"/>
                </a:lnTo>
                <a:lnTo>
                  <a:pt x="49565" y="25805"/>
                </a:lnTo>
                <a:lnTo>
                  <a:pt x="4742" y="8031"/>
                </a:lnTo>
                <a:lnTo>
                  <a:pt x="0" y="4533"/>
                </a:lnTo>
                <a:lnTo>
                  <a:pt x="7493" y="0"/>
                </a:lnTo>
                <a:lnTo>
                  <a:pt x="7493" y="2260"/>
                </a:lnTo>
                <a:lnTo>
                  <a:pt x="11239" y="2260"/>
                </a:lnTo>
                <a:lnTo>
                  <a:pt x="14986" y="4533"/>
                </a:lnTo>
                <a:lnTo>
                  <a:pt x="18745" y="4533"/>
                </a:lnTo>
                <a:lnTo>
                  <a:pt x="22491" y="6794"/>
                </a:lnTo>
                <a:lnTo>
                  <a:pt x="74968" y="24917"/>
                </a:lnTo>
                <a:lnTo>
                  <a:pt x="152143" y="40640"/>
                </a:lnTo>
                <a:lnTo>
                  <a:pt x="205576" y="47413"/>
                </a:lnTo>
                <a:lnTo>
                  <a:pt x="269625" y="52883"/>
                </a:lnTo>
                <a:lnTo>
                  <a:pt x="344830" y="56616"/>
                </a:lnTo>
                <a:lnTo>
                  <a:pt x="1041984" y="56616"/>
                </a:lnTo>
                <a:lnTo>
                  <a:pt x="1094456" y="60756"/>
                </a:lnTo>
                <a:lnTo>
                  <a:pt x="1144119" y="72751"/>
                </a:lnTo>
                <a:lnTo>
                  <a:pt x="1189565" y="91967"/>
                </a:lnTo>
                <a:lnTo>
                  <a:pt x="1229385" y="117767"/>
                </a:lnTo>
                <a:lnTo>
                  <a:pt x="1262242" y="147736"/>
                </a:lnTo>
                <a:lnTo>
                  <a:pt x="1287016" y="182589"/>
                </a:lnTo>
                <a:lnTo>
                  <a:pt x="1302653" y="221263"/>
                </a:lnTo>
                <a:lnTo>
                  <a:pt x="1308100" y="262699"/>
                </a:lnTo>
                <a:lnTo>
                  <a:pt x="1308100" y="267220"/>
                </a:lnTo>
                <a:lnTo>
                  <a:pt x="1301585" y="306996"/>
                </a:lnTo>
                <a:lnTo>
                  <a:pt x="1285494" y="344222"/>
                </a:lnTo>
                <a:lnTo>
                  <a:pt x="1260795" y="378050"/>
                </a:lnTo>
                <a:lnTo>
                  <a:pt x="1228453" y="407631"/>
                </a:lnTo>
                <a:lnTo>
                  <a:pt x="1189434" y="432117"/>
                </a:lnTo>
                <a:lnTo>
                  <a:pt x="1144706" y="450657"/>
                </a:lnTo>
                <a:lnTo>
                  <a:pt x="1106563" y="459714"/>
                </a:lnTo>
                <a:close/>
              </a:path>
              <a:path w="1308100" h="466725">
                <a:moveTo>
                  <a:pt x="1041984" y="466509"/>
                </a:moveTo>
                <a:lnTo>
                  <a:pt x="329831" y="466509"/>
                </a:lnTo>
                <a:lnTo>
                  <a:pt x="318763" y="466402"/>
                </a:lnTo>
                <a:lnTo>
                  <a:pt x="246030" y="463642"/>
                </a:lnTo>
                <a:lnTo>
                  <a:pt x="194906" y="459714"/>
                </a:lnTo>
                <a:lnTo>
                  <a:pt x="138622" y="453311"/>
                </a:lnTo>
                <a:lnTo>
                  <a:pt x="84799" y="444149"/>
                </a:lnTo>
                <a:lnTo>
                  <a:pt x="37303" y="432012"/>
                </a:lnTo>
                <a:lnTo>
                  <a:pt x="0" y="416687"/>
                </a:lnTo>
                <a:lnTo>
                  <a:pt x="7493" y="412165"/>
                </a:lnTo>
                <a:lnTo>
                  <a:pt x="40991" y="426179"/>
                </a:lnTo>
                <a:lnTo>
                  <a:pt x="87141" y="437643"/>
                </a:lnTo>
                <a:lnTo>
                  <a:pt x="140320" y="446557"/>
                </a:lnTo>
                <a:lnTo>
                  <a:pt x="194906" y="452920"/>
                </a:lnTo>
                <a:lnTo>
                  <a:pt x="246030" y="456848"/>
                </a:lnTo>
                <a:lnTo>
                  <a:pt x="289072" y="458865"/>
                </a:lnTo>
                <a:lnTo>
                  <a:pt x="1106563" y="459714"/>
                </a:lnTo>
                <a:lnTo>
                  <a:pt x="1095233" y="462404"/>
                </a:lnTo>
                <a:lnTo>
                  <a:pt x="1041984" y="46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6848475" y="1196339"/>
            <a:ext cx="335280" cy="154940"/>
          </a:xfrm>
          <a:custGeom>
            <a:avLst/>
            <a:gdLst/>
            <a:ahLst/>
            <a:cxnLst/>
            <a:rect l="l" t="t" r="r" b="b"/>
            <a:pathLst>
              <a:path w="335279" h="154940">
                <a:moveTo>
                  <a:pt x="334962" y="154520"/>
                </a:moveTo>
                <a:lnTo>
                  <a:pt x="255969" y="149259"/>
                </a:lnTo>
                <a:lnTo>
                  <a:pt x="184613" y="141663"/>
                </a:lnTo>
                <a:lnTo>
                  <a:pt x="122541" y="131977"/>
                </a:lnTo>
                <a:lnTo>
                  <a:pt x="71398" y="120449"/>
                </a:lnTo>
                <a:lnTo>
                  <a:pt x="32829" y="107323"/>
                </a:lnTo>
                <a:lnTo>
                  <a:pt x="0" y="77266"/>
                </a:lnTo>
                <a:lnTo>
                  <a:pt x="8481" y="61681"/>
                </a:lnTo>
                <a:lnTo>
                  <a:pt x="71398" y="34074"/>
                </a:lnTo>
                <a:lnTo>
                  <a:pt x="122541" y="22544"/>
                </a:lnTo>
                <a:lnTo>
                  <a:pt x="184613" y="12857"/>
                </a:lnTo>
                <a:lnTo>
                  <a:pt x="255969" y="5261"/>
                </a:lnTo>
                <a:lnTo>
                  <a:pt x="334962" y="0"/>
                </a:lnTo>
                <a:lnTo>
                  <a:pt x="334962" y="15452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6848475" y="1302321"/>
            <a:ext cx="1343025" cy="531495"/>
          </a:xfrm>
          <a:custGeom>
            <a:avLst/>
            <a:gdLst/>
            <a:ahLst/>
            <a:cxnLst/>
            <a:rect l="l" t="t" r="r" b="b"/>
            <a:pathLst>
              <a:path w="1343025" h="531494">
                <a:moveTo>
                  <a:pt x="1076667" y="530923"/>
                </a:moveTo>
                <a:lnTo>
                  <a:pt x="333882" y="530923"/>
                </a:lnTo>
                <a:lnTo>
                  <a:pt x="292265" y="529024"/>
                </a:lnTo>
                <a:lnTo>
                  <a:pt x="195078" y="520985"/>
                </a:lnTo>
                <a:lnTo>
                  <a:pt x="83823" y="503298"/>
                </a:lnTo>
                <a:lnTo>
                  <a:pt x="0" y="472452"/>
                </a:lnTo>
                <a:lnTo>
                  <a:pt x="0" y="0"/>
                </a:lnTo>
                <a:lnTo>
                  <a:pt x="15473" y="8917"/>
                </a:lnTo>
                <a:lnTo>
                  <a:pt x="70337" y="29236"/>
                </a:lnTo>
                <a:lnTo>
                  <a:pt x="177252" y="51311"/>
                </a:lnTo>
                <a:lnTo>
                  <a:pt x="348881" y="65493"/>
                </a:lnTo>
                <a:lnTo>
                  <a:pt x="1076667" y="65493"/>
                </a:lnTo>
                <a:lnTo>
                  <a:pt x="1124334" y="69276"/>
                </a:lnTo>
                <a:lnTo>
                  <a:pt x="1169285" y="80161"/>
                </a:lnTo>
                <a:lnTo>
                  <a:pt x="1210747" y="97457"/>
                </a:lnTo>
                <a:lnTo>
                  <a:pt x="1247948" y="120470"/>
                </a:lnTo>
                <a:lnTo>
                  <a:pt x="1280117" y="148507"/>
                </a:lnTo>
                <a:lnTo>
                  <a:pt x="1306481" y="180875"/>
                </a:lnTo>
                <a:lnTo>
                  <a:pt x="1326268" y="216882"/>
                </a:lnTo>
                <a:lnTo>
                  <a:pt x="1338707" y="255835"/>
                </a:lnTo>
                <a:lnTo>
                  <a:pt x="1343025" y="297040"/>
                </a:lnTo>
                <a:lnTo>
                  <a:pt x="1343025" y="304050"/>
                </a:lnTo>
                <a:lnTo>
                  <a:pt x="1336505" y="349390"/>
                </a:lnTo>
                <a:lnTo>
                  <a:pt x="1320400" y="391797"/>
                </a:lnTo>
                <a:lnTo>
                  <a:pt x="1295677" y="430311"/>
                </a:lnTo>
                <a:lnTo>
                  <a:pt x="1263305" y="463973"/>
                </a:lnTo>
                <a:lnTo>
                  <a:pt x="1224250" y="491825"/>
                </a:lnTo>
                <a:lnTo>
                  <a:pt x="1179481" y="512907"/>
                </a:lnTo>
                <a:lnTo>
                  <a:pt x="1129964" y="526259"/>
                </a:lnTo>
                <a:lnTo>
                  <a:pt x="1076667" y="5309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6845300" y="1330401"/>
            <a:ext cx="1308100" cy="482600"/>
          </a:xfrm>
          <a:custGeom>
            <a:avLst/>
            <a:gdLst/>
            <a:ahLst/>
            <a:cxnLst/>
            <a:rect l="l" t="t" r="r" b="b"/>
            <a:pathLst>
              <a:path w="1308100" h="482600">
                <a:moveTo>
                  <a:pt x="1106552" y="475361"/>
                </a:moveTo>
                <a:lnTo>
                  <a:pt x="1041984" y="475361"/>
                </a:lnTo>
                <a:lnTo>
                  <a:pt x="1092595" y="471318"/>
                </a:lnTo>
                <a:lnTo>
                  <a:pt x="1139781" y="459702"/>
                </a:lnTo>
                <a:lnTo>
                  <a:pt x="1182576" y="441280"/>
                </a:lnTo>
                <a:lnTo>
                  <a:pt x="1220012" y="416821"/>
                </a:lnTo>
                <a:lnTo>
                  <a:pt x="1251124" y="387094"/>
                </a:lnTo>
                <a:lnTo>
                  <a:pt x="1274945" y="352865"/>
                </a:lnTo>
                <a:lnTo>
                  <a:pt x="1290508" y="314903"/>
                </a:lnTo>
                <a:lnTo>
                  <a:pt x="1296847" y="273977"/>
                </a:lnTo>
                <a:lnTo>
                  <a:pt x="1296847" y="271640"/>
                </a:lnTo>
                <a:lnTo>
                  <a:pt x="1291460" y="229158"/>
                </a:lnTo>
                <a:lnTo>
                  <a:pt x="1276234" y="189972"/>
                </a:lnTo>
                <a:lnTo>
                  <a:pt x="1252576" y="154739"/>
                </a:lnTo>
                <a:lnTo>
                  <a:pt x="1221892" y="124117"/>
                </a:lnTo>
                <a:lnTo>
                  <a:pt x="1182710" y="100149"/>
                </a:lnTo>
                <a:lnTo>
                  <a:pt x="1138962" y="81670"/>
                </a:lnTo>
                <a:lnTo>
                  <a:pt x="1091702" y="69778"/>
                </a:lnTo>
                <a:lnTo>
                  <a:pt x="1041984" y="65570"/>
                </a:lnTo>
                <a:lnTo>
                  <a:pt x="344830" y="65570"/>
                </a:lnTo>
                <a:lnTo>
                  <a:pt x="239574" y="59373"/>
                </a:lnTo>
                <a:lnTo>
                  <a:pt x="156807" y="49817"/>
                </a:lnTo>
                <a:lnTo>
                  <a:pt x="94236" y="38417"/>
                </a:lnTo>
                <a:lnTo>
                  <a:pt x="49565" y="26688"/>
                </a:lnTo>
                <a:lnTo>
                  <a:pt x="4742" y="8307"/>
                </a:lnTo>
                <a:lnTo>
                  <a:pt x="0" y="4686"/>
                </a:lnTo>
                <a:lnTo>
                  <a:pt x="7493" y="0"/>
                </a:lnTo>
                <a:lnTo>
                  <a:pt x="7493" y="2349"/>
                </a:lnTo>
                <a:lnTo>
                  <a:pt x="11239" y="2349"/>
                </a:lnTo>
                <a:lnTo>
                  <a:pt x="14985" y="4686"/>
                </a:lnTo>
                <a:lnTo>
                  <a:pt x="18745" y="4686"/>
                </a:lnTo>
                <a:lnTo>
                  <a:pt x="22491" y="7035"/>
                </a:lnTo>
                <a:lnTo>
                  <a:pt x="74968" y="25768"/>
                </a:lnTo>
                <a:lnTo>
                  <a:pt x="152143" y="42024"/>
                </a:lnTo>
                <a:lnTo>
                  <a:pt x="205576" y="49029"/>
                </a:lnTo>
                <a:lnTo>
                  <a:pt x="269625" y="54686"/>
                </a:lnTo>
                <a:lnTo>
                  <a:pt x="344830" y="58547"/>
                </a:lnTo>
                <a:lnTo>
                  <a:pt x="1041984" y="58547"/>
                </a:lnTo>
                <a:lnTo>
                  <a:pt x="1094454" y="62828"/>
                </a:lnTo>
                <a:lnTo>
                  <a:pt x="1144114" y="75231"/>
                </a:lnTo>
                <a:lnTo>
                  <a:pt x="1189559" y="95097"/>
                </a:lnTo>
                <a:lnTo>
                  <a:pt x="1229385" y="121767"/>
                </a:lnTo>
                <a:lnTo>
                  <a:pt x="1262242" y="152757"/>
                </a:lnTo>
                <a:lnTo>
                  <a:pt x="1287016" y="188798"/>
                </a:lnTo>
                <a:lnTo>
                  <a:pt x="1302653" y="228791"/>
                </a:lnTo>
                <a:lnTo>
                  <a:pt x="1308100" y="271640"/>
                </a:lnTo>
                <a:lnTo>
                  <a:pt x="1308100" y="276326"/>
                </a:lnTo>
                <a:lnTo>
                  <a:pt x="1301585" y="317450"/>
                </a:lnTo>
                <a:lnTo>
                  <a:pt x="1285494" y="355939"/>
                </a:lnTo>
                <a:lnTo>
                  <a:pt x="1260795" y="390916"/>
                </a:lnTo>
                <a:lnTo>
                  <a:pt x="1228453" y="421503"/>
                </a:lnTo>
                <a:lnTo>
                  <a:pt x="1189434" y="446821"/>
                </a:lnTo>
                <a:lnTo>
                  <a:pt x="1144706" y="465993"/>
                </a:lnTo>
                <a:lnTo>
                  <a:pt x="1106552" y="475361"/>
                </a:lnTo>
                <a:close/>
              </a:path>
              <a:path w="1308100" h="482600">
                <a:moveTo>
                  <a:pt x="1041984" y="482384"/>
                </a:moveTo>
                <a:lnTo>
                  <a:pt x="329831" y="482384"/>
                </a:lnTo>
                <a:lnTo>
                  <a:pt x="318763" y="482274"/>
                </a:lnTo>
                <a:lnTo>
                  <a:pt x="246030" y="479421"/>
                </a:lnTo>
                <a:lnTo>
                  <a:pt x="194906" y="475361"/>
                </a:lnTo>
                <a:lnTo>
                  <a:pt x="138622" y="468740"/>
                </a:lnTo>
                <a:lnTo>
                  <a:pt x="84799" y="459265"/>
                </a:lnTo>
                <a:lnTo>
                  <a:pt x="37303" y="446716"/>
                </a:lnTo>
                <a:lnTo>
                  <a:pt x="0" y="430872"/>
                </a:lnTo>
                <a:lnTo>
                  <a:pt x="7493" y="426186"/>
                </a:lnTo>
                <a:lnTo>
                  <a:pt x="40991" y="440679"/>
                </a:lnTo>
                <a:lnTo>
                  <a:pt x="87141" y="452534"/>
                </a:lnTo>
                <a:lnTo>
                  <a:pt x="140320" y="461753"/>
                </a:lnTo>
                <a:lnTo>
                  <a:pt x="194906" y="468337"/>
                </a:lnTo>
                <a:lnTo>
                  <a:pt x="246030" y="472398"/>
                </a:lnTo>
                <a:lnTo>
                  <a:pt x="289072" y="474483"/>
                </a:lnTo>
                <a:lnTo>
                  <a:pt x="1106552" y="475361"/>
                </a:lnTo>
                <a:lnTo>
                  <a:pt x="1095233" y="478140"/>
                </a:lnTo>
                <a:lnTo>
                  <a:pt x="1041984" y="482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2946400" y="1908809"/>
            <a:ext cx="170180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提供服务的商家可以添 加服务描述、服务价格、 预计服务时长等内容，  让用户能够详细的了解 商家提供的服务项目。 用户在进入预约页面后， 可根据自身的需求去选 择商家提供的服务，进 行预约。</a:t>
            </a:r>
            <a:endParaRPr sz="1200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6708775" y="1908809"/>
            <a:ext cx="15494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当用户通过小程序进行 预约服务时，商家会收 到用户预约的信息，商 家能够在有效的时间内 提前做好服务准备，这 样不但能够提高用户的 消费体验，还能帮助商 家提高效率。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3119754" y="1428114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服务项目展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示</a:t>
            </a:r>
            <a:endParaRPr sz="14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4744211" y="1428114"/>
            <a:ext cx="170243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2159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提高客户满意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0330" marR="70485" algn="just">
              <a:lnSpc>
                <a:spcPct val="125000"/>
              </a:lnSpc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预约型小程序可以帮助 商家提前了解到顾客的 需求，提前做好服务准 备，以便为客户提供更 加优质的服务。而服务 质量直接影响到顾客的 满意程度，进而影响门 店的业绩、客单价以及 顾客二次消费的几率。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6929755" y="1428114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提高服务效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率</a:t>
            </a:r>
            <a:endParaRPr sz="14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30" name="object 29"/>
          <p:cNvSpPr/>
          <p:nvPr/>
        </p:nvSpPr>
        <p:spPr>
          <a:xfrm flipH="1">
            <a:off x="323850" y="0"/>
            <a:ext cx="762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30"/>
          <p:cNvSpPr/>
          <p:nvPr/>
        </p:nvSpPr>
        <p:spPr>
          <a:xfrm>
            <a:off x="395541" y="0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203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2" name="object 31"/>
          <p:cNvSpPr/>
          <p:nvPr/>
        </p:nvSpPr>
        <p:spPr>
          <a:xfrm flipH="1">
            <a:off x="323850" y="2493645"/>
            <a:ext cx="76200" cy="2650490"/>
          </a:xfrm>
          <a:custGeom>
            <a:avLst/>
            <a:gdLst/>
            <a:ahLst/>
            <a:cxnLst/>
            <a:rect l="l" t="t" r="r" b="b"/>
            <a:pathLst>
              <a:path h="2534920">
                <a:moveTo>
                  <a:pt x="0" y="0"/>
                </a:moveTo>
                <a:lnTo>
                  <a:pt x="0" y="2534412"/>
                </a:lnTo>
              </a:path>
            </a:pathLst>
          </a:custGeom>
          <a:ln w="12700" cmpd="sng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p/>
        </p:txBody>
      </p:sp>
      <p:sp>
        <p:nvSpPr>
          <p:cNvPr id="34" name="object 33"/>
          <p:cNvSpPr txBox="1">
            <a:spLocks noGrp="1"/>
          </p:cNvSpPr>
          <p:nvPr>
            <p:ph type="title"/>
          </p:nvPr>
        </p:nvSpPr>
        <p:spPr>
          <a:xfrm>
            <a:off x="251459" y="511809"/>
            <a:ext cx="288290" cy="198183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p>
            <a:pPr marL="41910" marR="3556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 约 小 程 序</a:t>
            </a:r>
            <a:endParaRPr sz="1600" b="1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marR="34925" indent="50800" algn="just">
              <a:lnSpc>
                <a:spcPct val="100000"/>
              </a:lnSpc>
            </a:pPr>
            <a:r>
              <a:rPr sz="1600" b="1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优 势</a:t>
            </a:r>
            <a:endParaRPr sz="1600" b="1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WPS 演示</Application>
  <PresentationFormat>全屏显示(16:9)</PresentationFormat>
  <Paragraphs>449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微软雅黑 Light</vt:lpstr>
      <vt:lpstr>黑体</vt:lpstr>
      <vt:lpstr>庞门正道标题体</vt:lpstr>
      <vt:lpstr>Arial</vt:lpstr>
      <vt:lpstr>微软雅黑</vt:lpstr>
      <vt:lpstr>等线</vt:lpstr>
      <vt:lpstr>Arial Unicode MS</vt:lpstr>
      <vt:lpstr>Calibri</vt:lpstr>
      <vt:lpstr>΢</vt:lpstr>
      <vt:lpstr>Times New Roman</vt:lpstr>
      <vt:lpstr>Roboto Th</vt:lpstr>
      <vt:lpstr>Segoe Print</vt:lpstr>
      <vt:lpstr>Roboto</vt:lpstr>
      <vt:lpstr>自定义设计版式</vt:lpstr>
      <vt:lpstr>FU+SAAS美业方案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用户如何进入小程序预约？</vt:lpstr>
      <vt:lpstr>|  优 势</vt:lpstr>
      <vt:lpstr>PowerPoint 演示文稿</vt:lpstr>
      <vt:lpstr>PowerPoint 演示文稿</vt:lpstr>
      <vt:lpstr>用户如何进入小程序购买产品/商品？</vt:lpstr>
      <vt:lpstr>PowerPoint 演示文稿</vt:lpstr>
      <vt:lpstr>PowerPoint 演示文稿</vt:lpstr>
      <vt:lpstr>PowerPoint 演示文稿</vt:lpstr>
      <vt:lpstr>|  收 银 机 端</vt:lpstr>
      <vt:lpstr>收 银 终 端</vt:lpstr>
      <vt:lpstr>PowerPoint 演示文稿</vt:lpstr>
      <vt:lpstr>会 员 次 卡</vt:lpstr>
      <vt:lpstr>集中管理、统一分析、精准营销</vt:lpstr>
      <vt:lpstr>智能又多样化的营销方案</vt:lpstr>
      <vt:lpstr>PowerPoint 演示文稿</vt:lpstr>
      <vt:lpstr>会 员 营 销</vt:lpstr>
      <vt:lpstr>统 计 报 表</vt:lpstr>
      <vt:lpstr>PowerPoint 演示文稿</vt:lpstr>
      <vt:lpstr>PowerPoint 演示文稿</vt:lpstr>
      <vt:lpstr>结 算 服 务</vt:lpstr>
      <vt:lpstr>结 算 服 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3069</cp:revision>
  <dcterms:created xsi:type="dcterms:W3CDTF">2014-11-26T08:06:00Z</dcterms:created>
  <dcterms:modified xsi:type="dcterms:W3CDTF">2020-08-28T08:36:46Z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